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28" r:id="rId5"/>
    <p:sldMasterId id="2147483840" r:id="rId6"/>
    <p:sldMasterId id="2147483852" r:id="rId7"/>
    <p:sldMasterId id="2147483864" r:id="rId8"/>
    <p:sldMasterId id="2147483888" r:id="rId9"/>
    <p:sldMasterId id="2147483900" r:id="rId10"/>
    <p:sldMasterId id="2147483912" r:id="rId11"/>
  </p:sldMasterIdLst>
  <p:notesMasterIdLst>
    <p:notesMasterId r:id="rId97"/>
  </p:notesMasterIdLst>
  <p:sldIdLst>
    <p:sldId id="256" r:id="rId12"/>
    <p:sldId id="464" r:id="rId13"/>
    <p:sldId id="426" r:id="rId14"/>
    <p:sldId id="375" r:id="rId15"/>
    <p:sldId id="456" r:id="rId16"/>
    <p:sldId id="427" r:id="rId17"/>
    <p:sldId id="278" r:id="rId18"/>
    <p:sldId id="458" r:id="rId19"/>
    <p:sldId id="279" r:id="rId20"/>
    <p:sldId id="284" r:id="rId21"/>
    <p:sldId id="428" r:id="rId22"/>
    <p:sldId id="275" r:id="rId23"/>
    <p:sldId id="308" r:id="rId24"/>
    <p:sldId id="302" r:id="rId25"/>
    <p:sldId id="307" r:id="rId26"/>
    <p:sldId id="360" r:id="rId27"/>
    <p:sldId id="312" r:id="rId28"/>
    <p:sldId id="449" r:id="rId29"/>
    <p:sldId id="448" r:id="rId30"/>
    <p:sldId id="315" r:id="rId31"/>
    <p:sldId id="341" r:id="rId32"/>
    <p:sldId id="342" r:id="rId33"/>
    <p:sldId id="343" r:id="rId34"/>
    <p:sldId id="336" r:id="rId35"/>
    <p:sldId id="346" r:id="rId36"/>
    <p:sldId id="393" r:id="rId37"/>
    <p:sldId id="344" r:id="rId38"/>
    <p:sldId id="347" r:id="rId39"/>
    <p:sldId id="443" r:id="rId40"/>
    <p:sldId id="450" r:id="rId41"/>
    <p:sldId id="415" r:id="rId42"/>
    <p:sldId id="416" r:id="rId43"/>
    <p:sldId id="417" r:id="rId44"/>
    <p:sldId id="418" r:id="rId45"/>
    <p:sldId id="466" r:id="rId46"/>
    <p:sldId id="446" r:id="rId47"/>
    <p:sldId id="419" r:id="rId48"/>
    <p:sldId id="442" r:id="rId49"/>
    <p:sldId id="459" r:id="rId50"/>
    <p:sldId id="460" r:id="rId51"/>
    <p:sldId id="366" r:id="rId52"/>
    <p:sldId id="340" r:id="rId53"/>
    <p:sldId id="339" r:id="rId54"/>
    <p:sldId id="467" r:id="rId55"/>
    <p:sldId id="468" r:id="rId56"/>
    <p:sldId id="451" r:id="rId57"/>
    <p:sldId id="452" r:id="rId58"/>
    <p:sldId id="453" r:id="rId59"/>
    <p:sldId id="380" r:id="rId60"/>
    <p:sldId id="413" r:id="rId61"/>
    <p:sldId id="36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09" r:id="rId74"/>
    <p:sldId id="401" r:id="rId75"/>
    <p:sldId id="387" r:id="rId76"/>
    <p:sldId id="394" r:id="rId77"/>
    <p:sldId id="395" r:id="rId78"/>
    <p:sldId id="396" r:id="rId79"/>
    <p:sldId id="397" r:id="rId80"/>
    <p:sldId id="352" r:id="rId81"/>
    <p:sldId id="353" r:id="rId82"/>
    <p:sldId id="289" r:id="rId83"/>
    <p:sldId id="310" r:id="rId84"/>
    <p:sldId id="311" r:id="rId85"/>
    <p:sldId id="309" r:id="rId86"/>
    <p:sldId id="287" r:id="rId87"/>
    <p:sldId id="288" r:id="rId88"/>
    <p:sldId id="361" r:id="rId89"/>
    <p:sldId id="362" r:id="rId90"/>
    <p:sldId id="365" r:id="rId91"/>
    <p:sldId id="370" r:id="rId92"/>
    <p:sldId id="371" r:id="rId93"/>
    <p:sldId id="377" r:id="rId94"/>
    <p:sldId id="383" r:id="rId95"/>
    <p:sldId id="392" r:id="rId9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1484" autoAdjust="0"/>
  </p:normalViewPr>
  <p:slideViewPr>
    <p:cSldViewPr snapToGrid="0" snapToObjects="1">
      <p:cViewPr varScale="1">
        <p:scale>
          <a:sx n="115" d="100"/>
          <a:sy n="115" d="100"/>
        </p:scale>
        <p:origin x="1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C:\Documents%20and%20Settings\Christian%20Tischer\My%20Documents\My%20Dropbox\Presentations\2014--ImageAnalysis--Tischi--Portugal\zStack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almf\almf\group\ALMFstuff\ALMF_presentations\2014--Tischi--IntensityMeasurements--UniHD\top_hat_filter\top_hat_filt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9031.0069999998632</c:v>
                </c:pt>
                <c:pt idx="1">
                  <c:v>10268.370499999941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188709.35349999811</c:v>
                </c:pt>
                <c:pt idx="8">
                  <c:v>267858.96899999992</c:v>
                </c:pt>
                <c:pt idx="9">
                  <c:v>291687.28500000021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136471.38649999781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9600.6509999998671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C-BD40-9BDB-AB4676CA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168744"/>
        <c:axId val="2138176520"/>
      </c:scatterChart>
      <c:valAx>
        <c:axId val="2138168744"/>
        <c:scaling>
          <c:orientation val="minMax"/>
          <c:max val="9"/>
          <c:min val="-9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de-DE"/>
          </a:p>
        </c:txPr>
        <c:crossAx val="2138176520"/>
        <c:crosses val="autoZero"/>
        <c:crossBetween val="midCat"/>
        <c:majorUnit val="1"/>
        <c:minorUnit val="1"/>
      </c:valAx>
      <c:valAx>
        <c:axId val="2138176520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>
                    <a:solidFill>
                      <a:schemeClr val="bg1"/>
                    </a:solidFill>
                  </a:rPr>
                  <a:t>ntensity </a:t>
                </a: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671684297050410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2138168744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9031.0069999999469</c:v>
                </c:pt>
                <c:pt idx="1">
                  <c:v>10268.370499999981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188709.3534999993</c:v>
                </c:pt>
                <c:pt idx="8">
                  <c:v>267858.96899999992</c:v>
                </c:pt>
                <c:pt idx="9">
                  <c:v>291687.28500000009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136471.38649999941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9600.6509999999471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52-764F-99EE-AF404BC61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6887128"/>
        <c:axId val="-2146881384"/>
      </c:scatterChart>
      <c:valAx>
        <c:axId val="-2146887128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-2146881384"/>
        <c:crosses val="autoZero"/>
        <c:crossBetween val="midCat"/>
        <c:majorUnit val="2"/>
        <c:minorUnit val="1"/>
      </c:valAx>
      <c:valAx>
        <c:axId val="-2146881384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4688712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1377640.6969000101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0C-DB4D-91C9-FC39E3F3A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452728"/>
        <c:axId val="2137498792"/>
      </c:scatterChart>
      <c:valAx>
        <c:axId val="2137452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de-DE"/>
          </a:p>
        </c:txPr>
        <c:crossAx val="2137498792"/>
        <c:crosses val="autoZero"/>
        <c:crossBetween val="midCat"/>
        <c:majorUnit val="5"/>
        <c:minorUnit val="2"/>
      </c:valAx>
      <c:valAx>
        <c:axId val="2137498792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213745272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5789.3262000000304</c:v>
                </c:pt>
                <c:pt idx="4">
                  <c:v>5817.6572000000024</c:v>
                </c:pt>
                <c:pt idx="5">
                  <c:v>5853.47749999999</c:v>
                </c:pt>
                <c:pt idx="6">
                  <c:v>5894.6274000000003</c:v>
                </c:pt>
                <c:pt idx="7">
                  <c:v>5941.5273000000007</c:v>
                </c:pt>
                <c:pt idx="8">
                  <c:v>6002.0967000000001</c:v>
                </c:pt>
                <c:pt idx="9">
                  <c:v>6074.5547000000024</c:v>
                </c:pt>
                <c:pt idx="10">
                  <c:v>6163.6001000000024</c:v>
                </c:pt>
                <c:pt idx="11">
                  <c:v>6265.8193000000001</c:v>
                </c:pt>
                <c:pt idx="12">
                  <c:v>6369.7505000000001</c:v>
                </c:pt>
                <c:pt idx="13">
                  <c:v>6460.7212000000054</c:v>
                </c:pt>
                <c:pt idx="14">
                  <c:v>6521.7305000000006</c:v>
                </c:pt>
                <c:pt idx="15">
                  <c:v>6559.5508</c:v>
                </c:pt>
                <c:pt idx="16">
                  <c:v>6591.9481999999998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6877.9092000000001</c:v>
                </c:pt>
                <c:pt idx="20">
                  <c:v>7058.8628000000044</c:v>
                </c:pt>
                <c:pt idx="21">
                  <c:v>7256.662100000035</c:v>
                </c:pt>
                <c:pt idx="22">
                  <c:v>7448.93749999997</c:v>
                </c:pt>
                <c:pt idx="23">
                  <c:v>7634.3778999999986</c:v>
                </c:pt>
                <c:pt idx="24">
                  <c:v>7810.8911000000044</c:v>
                </c:pt>
                <c:pt idx="25">
                  <c:v>7992.9277000000002</c:v>
                </c:pt>
                <c:pt idx="26">
                  <c:v>8178.0469000000003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8862.5449000000008</c:v>
                </c:pt>
                <c:pt idx="30">
                  <c:v>9145.2295000000031</c:v>
                </c:pt>
                <c:pt idx="31">
                  <c:v>9444.8261999999031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10500.135700000001</c:v>
                </c:pt>
                <c:pt idx="36">
                  <c:v>10638.220700000011</c:v>
                </c:pt>
                <c:pt idx="37">
                  <c:v>10712.267599999959</c:v>
                </c:pt>
                <c:pt idx="38">
                  <c:v>10731.084000000001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10768.386699999921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10873.855499999931</c:v>
                </c:pt>
                <c:pt idx="45">
                  <c:v>10939.550799999981</c:v>
                </c:pt>
                <c:pt idx="46">
                  <c:v>11049.72360000001</c:v>
                </c:pt>
                <c:pt idx="47">
                  <c:v>11191.594700000011</c:v>
                </c:pt>
                <c:pt idx="48">
                  <c:v>11302.255899999929</c:v>
                </c:pt>
                <c:pt idx="49">
                  <c:v>11352.011699999959</c:v>
                </c:pt>
                <c:pt idx="50">
                  <c:v>11332.082</c:v>
                </c:pt>
                <c:pt idx="51">
                  <c:v>11274.996099999929</c:v>
                </c:pt>
                <c:pt idx="52">
                  <c:v>11226.5254</c:v>
                </c:pt>
                <c:pt idx="53">
                  <c:v>11197.665999999919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11591.043900000001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11657.319299999959</c:v>
                </c:pt>
                <c:pt idx="64">
                  <c:v>11564.1191</c:v>
                </c:pt>
                <c:pt idx="65">
                  <c:v>11499.237300000001</c:v>
                </c:pt>
                <c:pt idx="66">
                  <c:v>11485.011699999959</c:v>
                </c:pt>
                <c:pt idx="67">
                  <c:v>11496.050799999981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11493.136699999959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12789.434600000001</c:v>
                </c:pt>
                <c:pt idx="77">
                  <c:v>13001.08789999995</c:v>
                </c:pt>
                <c:pt idx="78">
                  <c:v>13144.871099999929</c:v>
                </c:pt>
                <c:pt idx="79">
                  <c:v>13208.465799999931</c:v>
                </c:pt>
                <c:pt idx="80">
                  <c:v>13163.8398</c:v>
                </c:pt>
                <c:pt idx="81">
                  <c:v>13002.088899999981</c:v>
                </c:pt>
                <c:pt idx="82">
                  <c:v>12726.5088</c:v>
                </c:pt>
                <c:pt idx="83">
                  <c:v>12350.808599999929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11385.852499999981</c:v>
                </c:pt>
                <c:pt idx="88">
                  <c:v>11560.5908</c:v>
                </c:pt>
                <c:pt idx="89">
                  <c:v>11875.405299999949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13045.058599999929</c:v>
                </c:pt>
                <c:pt idx="95">
                  <c:v>13106.870099999929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15382.709000000001</c:v>
                </c:pt>
                <c:pt idx="101">
                  <c:v>16095.207</c:v>
                </c:pt>
                <c:pt idx="102">
                  <c:v>16758.427700000098</c:v>
                </c:pt>
                <c:pt idx="103">
                  <c:v>17293.97660000002</c:v>
                </c:pt>
                <c:pt idx="104">
                  <c:v>17637.660199999998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18378.343800000021</c:v>
                </c:pt>
                <c:pt idx="110">
                  <c:v>18712.127</c:v>
                </c:pt>
                <c:pt idx="111">
                  <c:v>19091.941400000109</c:v>
                </c:pt>
                <c:pt idx="112">
                  <c:v>19496.978500000001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20738.699199999952</c:v>
                </c:pt>
                <c:pt idx="116">
                  <c:v>21145.136699999952</c:v>
                </c:pt>
                <c:pt idx="117">
                  <c:v>21558.78520000002</c:v>
                </c:pt>
                <c:pt idx="118">
                  <c:v>21946.244100000109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23155.324199999999</c:v>
                </c:pt>
                <c:pt idx="123">
                  <c:v>23380.084000000021</c:v>
                </c:pt>
                <c:pt idx="124">
                  <c:v>23567.765600000021</c:v>
                </c:pt>
                <c:pt idx="125">
                  <c:v>23697.554700000001</c:v>
                </c:pt>
                <c:pt idx="126">
                  <c:v>23804.761700000021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24579.328100000021</c:v>
                </c:pt>
                <c:pt idx="132">
                  <c:v>24681.125</c:v>
                </c:pt>
                <c:pt idx="133">
                  <c:v>24772.335899999998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26190.798800000099</c:v>
                </c:pt>
                <c:pt idx="140">
                  <c:v>26368.662100000001</c:v>
                </c:pt>
                <c:pt idx="141">
                  <c:v>26471</c:v>
                </c:pt>
                <c:pt idx="142">
                  <c:v>26508.08590000002</c:v>
                </c:pt>
                <c:pt idx="143">
                  <c:v>26516.238300000001</c:v>
                </c:pt>
                <c:pt idx="144">
                  <c:v>26526.41410000002</c:v>
                </c:pt>
                <c:pt idx="145">
                  <c:v>26586.703100000021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27120.804700000001</c:v>
                </c:pt>
                <c:pt idx="149">
                  <c:v>27325.3495999999</c:v>
                </c:pt>
                <c:pt idx="150">
                  <c:v>27461.671900000001</c:v>
                </c:pt>
                <c:pt idx="151">
                  <c:v>27511.123</c:v>
                </c:pt>
                <c:pt idx="152">
                  <c:v>27498.136699999952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27010.066400000109</c:v>
                </c:pt>
                <c:pt idx="160">
                  <c:v>26976.384800000109</c:v>
                </c:pt>
                <c:pt idx="161">
                  <c:v>27034.3125</c:v>
                </c:pt>
                <c:pt idx="162">
                  <c:v>27198.605500000001</c:v>
                </c:pt>
                <c:pt idx="163">
                  <c:v>27438.7598</c:v>
                </c:pt>
                <c:pt idx="164">
                  <c:v>27723.320299999999</c:v>
                </c:pt>
                <c:pt idx="165">
                  <c:v>28010.386700000021</c:v>
                </c:pt>
                <c:pt idx="166">
                  <c:v>28242.855500000001</c:v>
                </c:pt>
                <c:pt idx="167">
                  <c:v>28414.353500000001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28876.521499999999</c:v>
                </c:pt>
                <c:pt idx="173">
                  <c:v>29080.548800000099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30138.179699999881</c:v>
                </c:pt>
                <c:pt idx="178">
                  <c:v>30618.742200000001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33797.832000000002</c:v>
                </c:pt>
                <c:pt idx="182">
                  <c:v>35608.730499999998</c:v>
                </c:pt>
                <c:pt idx="183">
                  <c:v>37679.929700000001</c:v>
                </c:pt>
                <c:pt idx="184">
                  <c:v>39735.320300000007</c:v>
                </c:pt>
                <c:pt idx="185">
                  <c:v>41488.882800000043</c:v>
                </c:pt>
                <c:pt idx="186">
                  <c:v>42547.648400000013</c:v>
                </c:pt>
                <c:pt idx="187">
                  <c:v>42706.261699999988</c:v>
                </c:pt>
                <c:pt idx="188">
                  <c:v>41865.835900000013</c:v>
                </c:pt>
                <c:pt idx="189">
                  <c:v>40183.1875</c:v>
                </c:pt>
                <c:pt idx="190">
                  <c:v>37937.230499999998</c:v>
                </c:pt>
                <c:pt idx="191">
                  <c:v>35521.152300000002</c:v>
                </c:pt>
                <c:pt idx="192">
                  <c:v>33287.906200000012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27749.228500000001</c:v>
                </c:pt>
                <c:pt idx="200">
                  <c:v>27583.458999999999</c:v>
                </c:pt>
                <c:pt idx="201">
                  <c:v>27394.48830000011</c:v>
                </c:pt>
                <c:pt idx="202">
                  <c:v>27172.324199999999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26232.546900000001</c:v>
                </c:pt>
                <c:pt idx="206">
                  <c:v>25810.45700000002</c:v>
                </c:pt>
                <c:pt idx="207">
                  <c:v>25338.744100000109</c:v>
                </c:pt>
                <c:pt idx="208">
                  <c:v>24859.712899999999</c:v>
                </c:pt>
                <c:pt idx="209">
                  <c:v>24370.480500000001</c:v>
                </c:pt>
                <c:pt idx="210">
                  <c:v>23888.52540000002</c:v>
                </c:pt>
                <c:pt idx="211">
                  <c:v>23398.388700000021</c:v>
                </c:pt>
                <c:pt idx="212">
                  <c:v>22928.22660000002</c:v>
                </c:pt>
                <c:pt idx="213">
                  <c:v>22493.744100000109</c:v>
                </c:pt>
                <c:pt idx="214">
                  <c:v>22112.742200000001</c:v>
                </c:pt>
                <c:pt idx="215">
                  <c:v>21782.824199999999</c:v>
                </c:pt>
                <c:pt idx="216">
                  <c:v>21478.78520000002</c:v>
                </c:pt>
                <c:pt idx="217">
                  <c:v>21187.031200000001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20271.958999999999</c:v>
                </c:pt>
                <c:pt idx="221">
                  <c:v>19958.160199999998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19369.152299999922</c:v>
                </c:pt>
                <c:pt idx="226">
                  <c:v>19378.42580000011</c:v>
                </c:pt>
                <c:pt idx="227">
                  <c:v>19358.449199999999</c:v>
                </c:pt>
                <c:pt idx="228">
                  <c:v>19297.5194999999</c:v>
                </c:pt>
                <c:pt idx="229">
                  <c:v>19238.296900000001</c:v>
                </c:pt>
                <c:pt idx="230">
                  <c:v>19301.58200000002</c:v>
                </c:pt>
                <c:pt idx="231">
                  <c:v>19625.041000000001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23401.293000000001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20613.392599999999</c:v>
                </c:pt>
                <c:pt idx="240">
                  <c:v>19332.02730000002</c:v>
                </c:pt>
                <c:pt idx="241">
                  <c:v>18267.039099999922</c:v>
                </c:pt>
                <c:pt idx="242">
                  <c:v>17426.015599999952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16113.929700000001</c:v>
                </c:pt>
                <c:pt idx="248">
                  <c:v>16163.61330000001</c:v>
                </c:pt>
                <c:pt idx="249">
                  <c:v>16216.328099999981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15623.387699999919</c:v>
                </c:pt>
                <c:pt idx="257">
                  <c:v>15303.424800000001</c:v>
                </c:pt>
                <c:pt idx="258">
                  <c:v>15005.8769999999</c:v>
                </c:pt>
                <c:pt idx="259">
                  <c:v>14774.966799999929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14214.343800000001</c:v>
                </c:pt>
                <c:pt idx="264">
                  <c:v>14092.94430000001</c:v>
                </c:pt>
                <c:pt idx="265">
                  <c:v>13994.795899999959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13785.569299999959</c:v>
                </c:pt>
                <c:pt idx="269">
                  <c:v>13738.3418</c:v>
                </c:pt>
                <c:pt idx="270">
                  <c:v>13707.828099999981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13521.824199999959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12682.441400000011</c:v>
                </c:pt>
                <c:pt idx="277">
                  <c:v>12286.351599999931</c:v>
                </c:pt>
                <c:pt idx="278">
                  <c:v>11898.718800000001</c:v>
                </c:pt>
                <c:pt idx="279">
                  <c:v>11557.367199999941</c:v>
                </c:pt>
                <c:pt idx="280">
                  <c:v>11263.705099999959</c:v>
                </c:pt>
                <c:pt idx="281">
                  <c:v>11031.704100000001</c:v>
                </c:pt>
                <c:pt idx="282">
                  <c:v>10839.988299999981</c:v>
                </c:pt>
                <c:pt idx="283">
                  <c:v>10692.4941</c:v>
                </c:pt>
                <c:pt idx="284">
                  <c:v>10554.793000000011</c:v>
                </c:pt>
                <c:pt idx="285">
                  <c:v>10411.2129</c:v>
                </c:pt>
                <c:pt idx="286">
                  <c:v>10248.505899999929</c:v>
                </c:pt>
                <c:pt idx="287">
                  <c:v>10077.3604</c:v>
                </c:pt>
                <c:pt idx="288">
                  <c:v>9914.7246000000068</c:v>
                </c:pt>
                <c:pt idx="289">
                  <c:v>9773.7305000000051</c:v>
                </c:pt>
                <c:pt idx="290">
                  <c:v>9646.4238000000005</c:v>
                </c:pt>
                <c:pt idx="291">
                  <c:v>9520.4824000000008</c:v>
                </c:pt>
                <c:pt idx="292">
                  <c:v>9383.2080000000005</c:v>
                </c:pt>
                <c:pt idx="293">
                  <c:v>9234.5684000000001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8865.7217000000128</c:v>
                </c:pt>
                <c:pt idx="297">
                  <c:v>8776.7909999999811</c:v>
                </c:pt>
                <c:pt idx="298">
                  <c:v>8687.8710999999312</c:v>
                </c:pt>
                <c:pt idx="299">
                  <c:v>8601.1982000000007</c:v>
                </c:pt>
                <c:pt idx="300">
                  <c:v>8523.7129000000004</c:v>
                </c:pt>
                <c:pt idx="301">
                  <c:v>8464.517599999981</c:v>
                </c:pt>
                <c:pt idx="302">
                  <c:v>8419.3330000000005</c:v>
                </c:pt>
                <c:pt idx="303">
                  <c:v>8377.4569999998785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CB-D34C-8AE0-A84E805CAAC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</c:v>
                </c:pt>
                <c:pt idx="1">
                  <c:v>5717</c:v>
                </c:pt>
                <c:pt idx="2">
                  <c:v>5717</c:v>
                </c:pt>
                <c:pt idx="3">
                  <c:v>5717</c:v>
                </c:pt>
                <c:pt idx="4">
                  <c:v>5717</c:v>
                </c:pt>
                <c:pt idx="5">
                  <c:v>5717</c:v>
                </c:pt>
                <c:pt idx="6">
                  <c:v>5717</c:v>
                </c:pt>
                <c:pt idx="7">
                  <c:v>5717</c:v>
                </c:pt>
                <c:pt idx="8">
                  <c:v>5717</c:v>
                </c:pt>
                <c:pt idx="9">
                  <c:v>5717</c:v>
                </c:pt>
                <c:pt idx="10">
                  <c:v>5717</c:v>
                </c:pt>
                <c:pt idx="11">
                  <c:v>5717</c:v>
                </c:pt>
                <c:pt idx="12">
                  <c:v>5717</c:v>
                </c:pt>
                <c:pt idx="13">
                  <c:v>5717.1489000000001</c:v>
                </c:pt>
                <c:pt idx="14">
                  <c:v>5718.3418000000001</c:v>
                </c:pt>
                <c:pt idx="15">
                  <c:v>5723.6606000000302</c:v>
                </c:pt>
                <c:pt idx="16">
                  <c:v>5733.4946</c:v>
                </c:pt>
                <c:pt idx="17">
                  <c:v>5751.6689000000024</c:v>
                </c:pt>
                <c:pt idx="18">
                  <c:v>5770.3540000000003</c:v>
                </c:pt>
                <c:pt idx="19">
                  <c:v>5773.9209000000001</c:v>
                </c:pt>
                <c:pt idx="20">
                  <c:v>5774.4047999999984</c:v>
                </c:pt>
                <c:pt idx="21">
                  <c:v>5775.3145000000004</c:v>
                </c:pt>
                <c:pt idx="22">
                  <c:v>5777.6411000000044</c:v>
                </c:pt>
                <c:pt idx="23">
                  <c:v>5792.9843999999975</c:v>
                </c:pt>
                <c:pt idx="24">
                  <c:v>5825.5806000000002</c:v>
                </c:pt>
                <c:pt idx="25">
                  <c:v>5851.8398000000007</c:v>
                </c:pt>
                <c:pt idx="26">
                  <c:v>5858.6069000000034</c:v>
                </c:pt>
                <c:pt idx="27">
                  <c:v>5862.4350999999997</c:v>
                </c:pt>
                <c:pt idx="28">
                  <c:v>5865.5151000000014</c:v>
                </c:pt>
                <c:pt idx="29">
                  <c:v>5870.8110000000024</c:v>
                </c:pt>
                <c:pt idx="30">
                  <c:v>5875.8662000000304</c:v>
                </c:pt>
                <c:pt idx="31">
                  <c:v>5878.9497000000001</c:v>
                </c:pt>
                <c:pt idx="32">
                  <c:v>5881.1846000000014</c:v>
                </c:pt>
                <c:pt idx="33">
                  <c:v>5888.6699000000044</c:v>
                </c:pt>
                <c:pt idx="34">
                  <c:v>5902.5801000000001</c:v>
                </c:pt>
                <c:pt idx="35">
                  <c:v>5918.3184000000001</c:v>
                </c:pt>
                <c:pt idx="36">
                  <c:v>5959.6260000000302</c:v>
                </c:pt>
                <c:pt idx="37">
                  <c:v>6021.8022000000301</c:v>
                </c:pt>
                <c:pt idx="38">
                  <c:v>6096.1035000000002</c:v>
                </c:pt>
                <c:pt idx="39">
                  <c:v>6182.5532000000003</c:v>
                </c:pt>
                <c:pt idx="40">
                  <c:v>6290.3853000000008</c:v>
                </c:pt>
                <c:pt idx="41">
                  <c:v>6415.7261000000044</c:v>
                </c:pt>
                <c:pt idx="42">
                  <c:v>6545.8452000000034</c:v>
                </c:pt>
                <c:pt idx="43">
                  <c:v>6691.8818000000001</c:v>
                </c:pt>
                <c:pt idx="44">
                  <c:v>6860.4653000000008</c:v>
                </c:pt>
                <c:pt idx="45">
                  <c:v>7040.4843999999975</c:v>
                </c:pt>
                <c:pt idx="46">
                  <c:v>7263.7070000000003</c:v>
                </c:pt>
                <c:pt idx="47">
                  <c:v>7554.0557000000017</c:v>
                </c:pt>
                <c:pt idx="48">
                  <c:v>7909.0586000000003</c:v>
                </c:pt>
                <c:pt idx="49">
                  <c:v>8315.089799999987</c:v>
                </c:pt>
                <c:pt idx="50">
                  <c:v>8736.6561999999012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</c:v>
                </c:pt>
                <c:pt idx="54">
                  <c:v>9500</c:v>
                </c:pt>
                <c:pt idx="55">
                  <c:v>9500.1592000000001</c:v>
                </c:pt>
                <c:pt idx="56">
                  <c:v>9500</c:v>
                </c:pt>
                <c:pt idx="57">
                  <c:v>9502.3085999999312</c:v>
                </c:pt>
                <c:pt idx="58">
                  <c:v>9507.6875</c:v>
                </c:pt>
                <c:pt idx="59">
                  <c:v>9507.6698999999426</c:v>
                </c:pt>
                <c:pt idx="60">
                  <c:v>9510.3037000000004</c:v>
                </c:pt>
                <c:pt idx="61">
                  <c:v>9531.2402000000111</c:v>
                </c:pt>
                <c:pt idx="62">
                  <c:v>9578.9794999999831</c:v>
                </c:pt>
                <c:pt idx="63">
                  <c:v>9685.7305000000051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</c:v>
                </c:pt>
                <c:pt idx="74">
                  <c:v>10512</c:v>
                </c:pt>
                <c:pt idx="75">
                  <c:v>10512</c:v>
                </c:pt>
                <c:pt idx="76">
                  <c:v>10512</c:v>
                </c:pt>
                <c:pt idx="77">
                  <c:v>10512</c:v>
                </c:pt>
                <c:pt idx="78">
                  <c:v>10512</c:v>
                </c:pt>
                <c:pt idx="79">
                  <c:v>10512</c:v>
                </c:pt>
                <c:pt idx="80">
                  <c:v>10512</c:v>
                </c:pt>
                <c:pt idx="81">
                  <c:v>10512</c:v>
                </c:pt>
                <c:pt idx="82">
                  <c:v>10512</c:v>
                </c:pt>
                <c:pt idx="83">
                  <c:v>10512</c:v>
                </c:pt>
                <c:pt idx="84">
                  <c:v>10512</c:v>
                </c:pt>
                <c:pt idx="85">
                  <c:v>10512</c:v>
                </c:pt>
                <c:pt idx="86">
                  <c:v>10512</c:v>
                </c:pt>
                <c:pt idx="87">
                  <c:v>10512</c:v>
                </c:pt>
                <c:pt idx="88">
                  <c:v>10512</c:v>
                </c:pt>
                <c:pt idx="89">
                  <c:v>10512</c:v>
                </c:pt>
                <c:pt idx="90">
                  <c:v>10512</c:v>
                </c:pt>
                <c:pt idx="91">
                  <c:v>10512</c:v>
                </c:pt>
                <c:pt idx="92">
                  <c:v>10512</c:v>
                </c:pt>
                <c:pt idx="93">
                  <c:v>10512</c:v>
                </c:pt>
                <c:pt idx="94">
                  <c:v>10512</c:v>
                </c:pt>
                <c:pt idx="95">
                  <c:v>10512</c:v>
                </c:pt>
                <c:pt idx="96">
                  <c:v>10512</c:v>
                </c:pt>
                <c:pt idx="97">
                  <c:v>10512</c:v>
                </c:pt>
                <c:pt idx="98">
                  <c:v>10512</c:v>
                </c:pt>
                <c:pt idx="99">
                  <c:v>10512</c:v>
                </c:pt>
                <c:pt idx="100">
                  <c:v>10512</c:v>
                </c:pt>
                <c:pt idx="101">
                  <c:v>10512.35739999995</c:v>
                </c:pt>
                <c:pt idx="102">
                  <c:v>10560.748000000011</c:v>
                </c:pt>
                <c:pt idx="103">
                  <c:v>10791.5352</c:v>
                </c:pt>
                <c:pt idx="104">
                  <c:v>11206.043000000011</c:v>
                </c:pt>
                <c:pt idx="105">
                  <c:v>11734.0273</c:v>
                </c:pt>
                <c:pt idx="106">
                  <c:v>12274.636699999959</c:v>
                </c:pt>
                <c:pt idx="107">
                  <c:v>12722.299800000001</c:v>
                </c:pt>
                <c:pt idx="108">
                  <c:v>12906.915999999919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13509.664999999981</c:v>
                </c:pt>
                <c:pt idx="113">
                  <c:v>14052.460899999929</c:v>
                </c:pt>
                <c:pt idx="114">
                  <c:v>14740.134800000011</c:v>
                </c:pt>
                <c:pt idx="115">
                  <c:v>15465.95899999995</c:v>
                </c:pt>
                <c:pt idx="116">
                  <c:v>15994.862299999981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16670.851599999922</c:v>
                </c:pt>
                <c:pt idx="123">
                  <c:v>17161.179699999881</c:v>
                </c:pt>
                <c:pt idx="124">
                  <c:v>17775.2598</c:v>
                </c:pt>
                <c:pt idx="125">
                  <c:v>18391.851599999922</c:v>
                </c:pt>
                <c:pt idx="126">
                  <c:v>18951.89840000002</c:v>
                </c:pt>
                <c:pt idx="127">
                  <c:v>19391.281200000001</c:v>
                </c:pt>
                <c:pt idx="128">
                  <c:v>19751.584000000021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20983.175800000001</c:v>
                </c:pt>
                <c:pt idx="136">
                  <c:v>21363.517599999999</c:v>
                </c:pt>
                <c:pt idx="137">
                  <c:v>21754.839799999922</c:v>
                </c:pt>
                <c:pt idx="138">
                  <c:v>22089.42580000011</c:v>
                </c:pt>
                <c:pt idx="139">
                  <c:v>22313.668000000001</c:v>
                </c:pt>
                <c:pt idx="140">
                  <c:v>22494.6211</c:v>
                </c:pt>
                <c:pt idx="141">
                  <c:v>22718.636699999952</c:v>
                </c:pt>
                <c:pt idx="142">
                  <c:v>22978.77730000002</c:v>
                </c:pt>
                <c:pt idx="143">
                  <c:v>23270.953100000021</c:v>
                </c:pt>
                <c:pt idx="144">
                  <c:v>23517.492200000001</c:v>
                </c:pt>
                <c:pt idx="145">
                  <c:v>23785.0723</c:v>
                </c:pt>
                <c:pt idx="146">
                  <c:v>24023.140599999952</c:v>
                </c:pt>
                <c:pt idx="147">
                  <c:v>24274.78520000002</c:v>
                </c:pt>
                <c:pt idx="148">
                  <c:v>24549.515599999952</c:v>
                </c:pt>
                <c:pt idx="149">
                  <c:v>24771.886700000021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24362.328100000021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23792.048800000099</c:v>
                </c:pt>
                <c:pt idx="159">
                  <c:v>23751.410199999998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23742.175800000001</c:v>
                </c:pt>
                <c:pt idx="164">
                  <c:v>23752.8691</c:v>
                </c:pt>
                <c:pt idx="165">
                  <c:v>23790.918000000001</c:v>
                </c:pt>
                <c:pt idx="166">
                  <c:v>23833.923800000099</c:v>
                </c:pt>
                <c:pt idx="167">
                  <c:v>23901.123</c:v>
                </c:pt>
                <c:pt idx="168">
                  <c:v>23942.169900000001</c:v>
                </c:pt>
                <c:pt idx="169">
                  <c:v>24023.8105</c:v>
                </c:pt>
                <c:pt idx="170">
                  <c:v>24102.335899999998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24364.617200000001</c:v>
                </c:pt>
                <c:pt idx="175">
                  <c:v>24458.593800000021</c:v>
                </c:pt>
                <c:pt idx="176">
                  <c:v>24596.824199999999</c:v>
                </c:pt>
                <c:pt idx="177">
                  <c:v>24749.58980000002</c:v>
                </c:pt>
                <c:pt idx="178">
                  <c:v>24951.535199999998</c:v>
                </c:pt>
                <c:pt idx="179">
                  <c:v>25188.943400000098</c:v>
                </c:pt>
                <c:pt idx="180">
                  <c:v>25357.533200000002</c:v>
                </c:pt>
                <c:pt idx="181">
                  <c:v>25511.031200000001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25902.781200000001</c:v>
                </c:pt>
                <c:pt idx="186">
                  <c:v>25571.22270000002</c:v>
                </c:pt>
                <c:pt idx="187">
                  <c:v>25342.544900000001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24155.710899999998</c:v>
                </c:pt>
                <c:pt idx="193">
                  <c:v>24025.656200000001</c:v>
                </c:pt>
                <c:pt idx="194">
                  <c:v>23614.566400000109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22152.248000000021</c:v>
                </c:pt>
                <c:pt idx="198">
                  <c:v>21865.873</c:v>
                </c:pt>
                <c:pt idx="199">
                  <c:v>21698.793000000001</c:v>
                </c:pt>
                <c:pt idx="200">
                  <c:v>21602.84770000002</c:v>
                </c:pt>
                <c:pt idx="201">
                  <c:v>21445.355500000001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20574.541000000001</c:v>
                </c:pt>
                <c:pt idx="205">
                  <c:v>20248.886700000021</c:v>
                </c:pt>
                <c:pt idx="206">
                  <c:v>19922.543000000001</c:v>
                </c:pt>
                <c:pt idx="207">
                  <c:v>19631.781200000001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19011.886700000021</c:v>
                </c:pt>
                <c:pt idx="214">
                  <c:v>18893.117200000001</c:v>
                </c:pt>
                <c:pt idx="215">
                  <c:v>18715.6855</c:v>
                </c:pt>
                <c:pt idx="216">
                  <c:v>18542.136699999952</c:v>
                </c:pt>
                <c:pt idx="217">
                  <c:v>18324.84570000002</c:v>
                </c:pt>
                <c:pt idx="218">
                  <c:v>18115.396499999999</c:v>
                </c:pt>
                <c:pt idx="219">
                  <c:v>17958.0625</c:v>
                </c:pt>
                <c:pt idx="220">
                  <c:v>17790.355500000001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17488.103500000001</c:v>
                </c:pt>
                <c:pt idx="224">
                  <c:v>17453.9336</c:v>
                </c:pt>
                <c:pt idx="225">
                  <c:v>17387.668000000001</c:v>
                </c:pt>
                <c:pt idx="226">
                  <c:v>17283.644499999999</c:v>
                </c:pt>
                <c:pt idx="227">
                  <c:v>17065.3125</c:v>
                </c:pt>
                <c:pt idx="228">
                  <c:v>16547.730500000001</c:v>
                </c:pt>
                <c:pt idx="229">
                  <c:v>15821.4569999999</c:v>
                </c:pt>
                <c:pt idx="230">
                  <c:v>15321.193400000049</c:v>
                </c:pt>
                <c:pt idx="231">
                  <c:v>15099.442400000011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14786.960899999929</c:v>
                </c:pt>
                <c:pt idx="238">
                  <c:v>14760</c:v>
                </c:pt>
                <c:pt idx="239">
                  <c:v>14760</c:v>
                </c:pt>
                <c:pt idx="240">
                  <c:v>14760</c:v>
                </c:pt>
                <c:pt idx="241">
                  <c:v>14760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14148.344700000011</c:v>
                </c:pt>
                <c:pt idx="247">
                  <c:v>13956.693400000049</c:v>
                </c:pt>
                <c:pt idx="248">
                  <c:v>13785.074199999959</c:v>
                </c:pt>
                <c:pt idx="249">
                  <c:v>13648.330099999959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13266.794900000001</c:v>
                </c:pt>
                <c:pt idx="254">
                  <c:v>13109.32029999999</c:v>
                </c:pt>
                <c:pt idx="255">
                  <c:v>12933.982400000001</c:v>
                </c:pt>
                <c:pt idx="256">
                  <c:v>12764.869099999931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12294.709000000001</c:v>
                </c:pt>
                <c:pt idx="260">
                  <c:v>12136.720700000011</c:v>
                </c:pt>
                <c:pt idx="261">
                  <c:v>11970.705099999959</c:v>
                </c:pt>
                <c:pt idx="262">
                  <c:v>11810.332</c:v>
                </c:pt>
                <c:pt idx="263">
                  <c:v>11608.543000000011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10778.448200000001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9859.8808999999292</c:v>
                </c:pt>
                <c:pt idx="273">
                  <c:v>9671.4149999999481</c:v>
                </c:pt>
                <c:pt idx="274">
                  <c:v>9530.8163999999106</c:v>
                </c:pt>
                <c:pt idx="275">
                  <c:v>9382.4824000000008</c:v>
                </c:pt>
                <c:pt idx="276">
                  <c:v>9253.5028999999831</c:v>
                </c:pt>
                <c:pt idx="277">
                  <c:v>9148.7314000000151</c:v>
                </c:pt>
                <c:pt idx="278">
                  <c:v>9032.6748000000007</c:v>
                </c:pt>
                <c:pt idx="279">
                  <c:v>8904.4501999998993</c:v>
                </c:pt>
                <c:pt idx="280">
                  <c:v>8822.9297000000006</c:v>
                </c:pt>
                <c:pt idx="281">
                  <c:v>8766.4267999999811</c:v>
                </c:pt>
                <c:pt idx="282">
                  <c:v>8719.027299999987</c:v>
                </c:pt>
                <c:pt idx="283">
                  <c:v>8652.4014000000006</c:v>
                </c:pt>
                <c:pt idx="284">
                  <c:v>8574.1465000000007</c:v>
                </c:pt>
                <c:pt idx="285">
                  <c:v>8495.7891</c:v>
                </c:pt>
                <c:pt idx="286">
                  <c:v>8434.7070000000003</c:v>
                </c:pt>
                <c:pt idx="287">
                  <c:v>8397.4979999999105</c:v>
                </c:pt>
                <c:pt idx="288">
                  <c:v>8364.9667999999292</c:v>
                </c:pt>
                <c:pt idx="289">
                  <c:v>8309.0830000000005</c:v>
                </c:pt>
                <c:pt idx="290">
                  <c:v>8218.2422000000188</c:v>
                </c:pt>
                <c:pt idx="291">
                  <c:v>8083.9214000000002</c:v>
                </c:pt>
                <c:pt idx="292">
                  <c:v>7933.2959000000001</c:v>
                </c:pt>
                <c:pt idx="293">
                  <c:v>7773.3379000000004</c:v>
                </c:pt>
                <c:pt idx="294">
                  <c:v>7616.2666000000054</c:v>
                </c:pt>
                <c:pt idx="295">
                  <c:v>7468.8145000000004</c:v>
                </c:pt>
                <c:pt idx="296">
                  <c:v>7326.8833000000004</c:v>
                </c:pt>
                <c:pt idx="297">
                  <c:v>7189.7822000000024</c:v>
                </c:pt>
                <c:pt idx="298">
                  <c:v>7044.0435000000007</c:v>
                </c:pt>
                <c:pt idx="299">
                  <c:v>6904.2329</c:v>
                </c:pt>
                <c:pt idx="300">
                  <c:v>6785.8242000000218</c:v>
                </c:pt>
                <c:pt idx="301">
                  <c:v>6716.2881000000007</c:v>
                </c:pt>
                <c:pt idx="302">
                  <c:v>6681.4185000000007</c:v>
                </c:pt>
                <c:pt idx="303">
                  <c:v>6667.5873999999994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CB-D34C-8AE0-A84E805CAAC4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5785.2549000000008</c:v>
                </c:pt>
                <c:pt idx="4">
                  <c:v>5803.5731999999998</c:v>
                </c:pt>
                <c:pt idx="5">
                  <c:v>5826.6694000000034</c:v>
                </c:pt>
                <c:pt idx="6">
                  <c:v>5857.7065000000002</c:v>
                </c:pt>
                <c:pt idx="7">
                  <c:v>5892.7246000000014</c:v>
                </c:pt>
                <c:pt idx="8">
                  <c:v>5941.8594000000003</c:v>
                </c:pt>
                <c:pt idx="9">
                  <c:v>5997.4180000000006</c:v>
                </c:pt>
                <c:pt idx="10">
                  <c:v>6042.0083000000004</c:v>
                </c:pt>
                <c:pt idx="11">
                  <c:v>6124.0244000000002</c:v>
                </c:pt>
                <c:pt idx="12">
                  <c:v>6206.3379000000004</c:v>
                </c:pt>
                <c:pt idx="13">
                  <c:v>6271.2743999999984</c:v>
                </c:pt>
                <c:pt idx="14">
                  <c:v>6371.5166000000054</c:v>
                </c:pt>
                <c:pt idx="15">
                  <c:v>6478.9468000000006</c:v>
                </c:pt>
                <c:pt idx="16">
                  <c:v>6580.2534000000014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6877.8555000000024</c:v>
                </c:pt>
                <c:pt idx="20">
                  <c:v>7051.2343999999975</c:v>
                </c:pt>
                <c:pt idx="21">
                  <c:v>7233.1445000000003</c:v>
                </c:pt>
                <c:pt idx="22">
                  <c:v>7416.3823000000002</c:v>
                </c:pt>
                <c:pt idx="23">
                  <c:v>7602.6392000000014</c:v>
                </c:pt>
                <c:pt idx="24">
                  <c:v>7777.9468000000006</c:v>
                </c:pt>
                <c:pt idx="25">
                  <c:v>7973.3521000000219</c:v>
                </c:pt>
                <c:pt idx="26">
                  <c:v>8159.7256000000034</c:v>
                </c:pt>
                <c:pt idx="27">
                  <c:v>8377.7148000000088</c:v>
                </c:pt>
                <c:pt idx="28">
                  <c:v>8606.1318000000028</c:v>
                </c:pt>
                <c:pt idx="29">
                  <c:v>8862.5449000000008</c:v>
                </c:pt>
                <c:pt idx="30">
                  <c:v>9122.046899999983</c:v>
                </c:pt>
                <c:pt idx="31">
                  <c:v>9365.0409999999811</c:v>
                </c:pt>
                <c:pt idx="32">
                  <c:v>9497.8368999999293</c:v>
                </c:pt>
                <c:pt idx="33">
                  <c:v>9526.6641</c:v>
                </c:pt>
                <c:pt idx="34">
                  <c:v>9545.1757999999481</c:v>
                </c:pt>
                <c:pt idx="35">
                  <c:v>9551.1767999999811</c:v>
                </c:pt>
                <c:pt idx="36">
                  <c:v>9546.017599999981</c:v>
                </c:pt>
                <c:pt idx="37">
                  <c:v>9542.9667999999292</c:v>
                </c:pt>
                <c:pt idx="38">
                  <c:v>9543.8145000000004</c:v>
                </c:pt>
                <c:pt idx="39">
                  <c:v>9559.9784999999811</c:v>
                </c:pt>
                <c:pt idx="40">
                  <c:v>9670.4462999999851</c:v>
                </c:pt>
                <c:pt idx="41">
                  <c:v>9851.9346000000005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10305.465799999931</c:v>
                </c:pt>
                <c:pt idx="45">
                  <c:v>10413.244100000011</c:v>
                </c:pt>
                <c:pt idx="46">
                  <c:v>10511.9277</c:v>
                </c:pt>
                <c:pt idx="47">
                  <c:v>10585.855499999931</c:v>
                </c:pt>
                <c:pt idx="48">
                  <c:v>10626.69039999999</c:v>
                </c:pt>
                <c:pt idx="49">
                  <c:v>10635</c:v>
                </c:pt>
                <c:pt idx="50">
                  <c:v>10635</c:v>
                </c:pt>
                <c:pt idx="51">
                  <c:v>10635</c:v>
                </c:pt>
                <c:pt idx="52">
                  <c:v>10635</c:v>
                </c:pt>
                <c:pt idx="53">
                  <c:v>10635</c:v>
                </c:pt>
                <c:pt idx="54">
                  <c:v>10635</c:v>
                </c:pt>
                <c:pt idx="55">
                  <c:v>10635</c:v>
                </c:pt>
                <c:pt idx="56">
                  <c:v>10635</c:v>
                </c:pt>
                <c:pt idx="57">
                  <c:v>10635</c:v>
                </c:pt>
                <c:pt idx="58">
                  <c:v>10635</c:v>
                </c:pt>
                <c:pt idx="59">
                  <c:v>10635</c:v>
                </c:pt>
                <c:pt idx="60">
                  <c:v>10635</c:v>
                </c:pt>
                <c:pt idx="61">
                  <c:v>10635</c:v>
                </c:pt>
                <c:pt idx="62">
                  <c:v>10635</c:v>
                </c:pt>
                <c:pt idx="63">
                  <c:v>10635</c:v>
                </c:pt>
                <c:pt idx="64">
                  <c:v>10635</c:v>
                </c:pt>
                <c:pt idx="65">
                  <c:v>10635</c:v>
                </c:pt>
                <c:pt idx="66">
                  <c:v>10635</c:v>
                </c:pt>
                <c:pt idx="67">
                  <c:v>10635</c:v>
                </c:pt>
                <c:pt idx="68">
                  <c:v>10635</c:v>
                </c:pt>
                <c:pt idx="69">
                  <c:v>10636.7773</c:v>
                </c:pt>
                <c:pt idx="70">
                  <c:v>10639.363299999981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10783.148400000049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10871.722700000049</c:v>
                </c:pt>
                <c:pt idx="81">
                  <c:v>10891.517599999959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11232.819299999959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12217.533200000011</c:v>
                </c:pt>
                <c:pt idx="91">
                  <c:v>12579.60350000001</c:v>
                </c:pt>
                <c:pt idx="92">
                  <c:v>12800.871099999929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15377.511699999959</c:v>
                </c:pt>
                <c:pt idx="101">
                  <c:v>16033.0684</c:v>
                </c:pt>
                <c:pt idx="102">
                  <c:v>16384.291000000001</c:v>
                </c:pt>
                <c:pt idx="103">
                  <c:v>16674.271499999999</c:v>
                </c:pt>
                <c:pt idx="104">
                  <c:v>16884.7539</c:v>
                </c:pt>
                <c:pt idx="105">
                  <c:v>17099.427700000098</c:v>
                </c:pt>
                <c:pt idx="106">
                  <c:v>17413.966800000118</c:v>
                </c:pt>
                <c:pt idx="107">
                  <c:v>17675.257800000021</c:v>
                </c:pt>
                <c:pt idx="108">
                  <c:v>17796.851599999922</c:v>
                </c:pt>
                <c:pt idx="109">
                  <c:v>18058.34770000002</c:v>
                </c:pt>
                <c:pt idx="110">
                  <c:v>18472.146499999999</c:v>
                </c:pt>
                <c:pt idx="111">
                  <c:v>18876.271499999999</c:v>
                </c:pt>
                <c:pt idx="112">
                  <c:v>19389.007800000021</c:v>
                </c:pt>
                <c:pt idx="113">
                  <c:v>19819.3789</c:v>
                </c:pt>
                <c:pt idx="114">
                  <c:v>20083.041000000001</c:v>
                </c:pt>
                <c:pt idx="115">
                  <c:v>20168.1836</c:v>
                </c:pt>
                <c:pt idx="116">
                  <c:v>20403.039099999922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21420.837899999999</c:v>
                </c:pt>
                <c:pt idx="120">
                  <c:v>21808.574199999999</c:v>
                </c:pt>
                <c:pt idx="121">
                  <c:v>22166.078100000021</c:v>
                </c:pt>
                <c:pt idx="122">
                  <c:v>22492.9512</c:v>
                </c:pt>
                <c:pt idx="123">
                  <c:v>22741.568400000098</c:v>
                </c:pt>
                <c:pt idx="124">
                  <c:v>22962.494100000109</c:v>
                </c:pt>
                <c:pt idx="125">
                  <c:v>23191.662100000001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23900.767600000021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24567.480500000001</c:v>
                </c:pt>
                <c:pt idx="134">
                  <c:v>24797.609399999899</c:v>
                </c:pt>
                <c:pt idx="135">
                  <c:v>24977.205100000021</c:v>
                </c:pt>
                <c:pt idx="136">
                  <c:v>25019.9375</c:v>
                </c:pt>
                <c:pt idx="137">
                  <c:v>25020</c:v>
                </c:pt>
                <c:pt idx="138">
                  <c:v>25020</c:v>
                </c:pt>
                <c:pt idx="139">
                  <c:v>25020</c:v>
                </c:pt>
                <c:pt idx="140">
                  <c:v>25020</c:v>
                </c:pt>
                <c:pt idx="141">
                  <c:v>25020</c:v>
                </c:pt>
                <c:pt idx="142">
                  <c:v>25020</c:v>
                </c:pt>
                <c:pt idx="143">
                  <c:v>25020</c:v>
                </c:pt>
                <c:pt idx="144">
                  <c:v>25020</c:v>
                </c:pt>
                <c:pt idx="145">
                  <c:v>25020</c:v>
                </c:pt>
                <c:pt idx="146">
                  <c:v>25020</c:v>
                </c:pt>
                <c:pt idx="147">
                  <c:v>25020</c:v>
                </c:pt>
                <c:pt idx="148">
                  <c:v>25020</c:v>
                </c:pt>
                <c:pt idx="149">
                  <c:v>25020</c:v>
                </c:pt>
                <c:pt idx="150">
                  <c:v>25020</c:v>
                </c:pt>
                <c:pt idx="151">
                  <c:v>25020</c:v>
                </c:pt>
                <c:pt idx="152">
                  <c:v>25020</c:v>
                </c:pt>
                <c:pt idx="153">
                  <c:v>25020</c:v>
                </c:pt>
                <c:pt idx="154">
                  <c:v>25020</c:v>
                </c:pt>
                <c:pt idx="155">
                  <c:v>25020</c:v>
                </c:pt>
                <c:pt idx="156">
                  <c:v>25020</c:v>
                </c:pt>
                <c:pt idx="157">
                  <c:v>25020</c:v>
                </c:pt>
                <c:pt idx="158">
                  <c:v>25020</c:v>
                </c:pt>
                <c:pt idx="159">
                  <c:v>25020</c:v>
                </c:pt>
                <c:pt idx="160">
                  <c:v>25020</c:v>
                </c:pt>
                <c:pt idx="161">
                  <c:v>25020</c:v>
                </c:pt>
                <c:pt idx="162">
                  <c:v>25043.3613</c:v>
                </c:pt>
                <c:pt idx="163">
                  <c:v>25174.199199999952</c:v>
                </c:pt>
                <c:pt idx="164">
                  <c:v>25339.140599999952</c:v>
                </c:pt>
                <c:pt idx="165">
                  <c:v>25468.166000000001</c:v>
                </c:pt>
                <c:pt idx="166">
                  <c:v>25600.394499999999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26128.986300000099</c:v>
                </c:pt>
                <c:pt idx="170">
                  <c:v>26393.466800000118</c:v>
                </c:pt>
                <c:pt idx="171">
                  <c:v>26481.531200000001</c:v>
                </c:pt>
                <c:pt idx="172">
                  <c:v>26552.3086</c:v>
                </c:pt>
                <c:pt idx="173">
                  <c:v>26639.179699999881</c:v>
                </c:pt>
                <c:pt idx="174">
                  <c:v>26678</c:v>
                </c:pt>
                <c:pt idx="175">
                  <c:v>26678</c:v>
                </c:pt>
                <c:pt idx="176">
                  <c:v>26678</c:v>
                </c:pt>
                <c:pt idx="177">
                  <c:v>26678</c:v>
                </c:pt>
                <c:pt idx="178">
                  <c:v>26678</c:v>
                </c:pt>
                <c:pt idx="179">
                  <c:v>26678</c:v>
                </c:pt>
                <c:pt idx="180">
                  <c:v>26678</c:v>
                </c:pt>
                <c:pt idx="181">
                  <c:v>26678</c:v>
                </c:pt>
                <c:pt idx="182">
                  <c:v>26678</c:v>
                </c:pt>
                <c:pt idx="183">
                  <c:v>26678</c:v>
                </c:pt>
                <c:pt idx="184">
                  <c:v>26678</c:v>
                </c:pt>
                <c:pt idx="185">
                  <c:v>26678</c:v>
                </c:pt>
                <c:pt idx="186">
                  <c:v>26678</c:v>
                </c:pt>
                <c:pt idx="187">
                  <c:v>26678</c:v>
                </c:pt>
                <c:pt idx="188">
                  <c:v>26678</c:v>
                </c:pt>
                <c:pt idx="189">
                  <c:v>26678</c:v>
                </c:pt>
                <c:pt idx="190">
                  <c:v>26678</c:v>
                </c:pt>
                <c:pt idx="191">
                  <c:v>26678</c:v>
                </c:pt>
                <c:pt idx="192">
                  <c:v>26678</c:v>
                </c:pt>
                <c:pt idx="193">
                  <c:v>26678</c:v>
                </c:pt>
                <c:pt idx="194">
                  <c:v>26678</c:v>
                </c:pt>
                <c:pt idx="195">
                  <c:v>26678</c:v>
                </c:pt>
                <c:pt idx="196">
                  <c:v>26678</c:v>
                </c:pt>
                <c:pt idx="197">
                  <c:v>26678</c:v>
                </c:pt>
                <c:pt idx="198">
                  <c:v>26678</c:v>
                </c:pt>
                <c:pt idx="199">
                  <c:v>26678</c:v>
                </c:pt>
                <c:pt idx="200">
                  <c:v>26678</c:v>
                </c:pt>
                <c:pt idx="201">
                  <c:v>26619.0194999999</c:v>
                </c:pt>
                <c:pt idx="202">
                  <c:v>26321.142599999999</c:v>
                </c:pt>
                <c:pt idx="203">
                  <c:v>25958.388700000021</c:v>
                </c:pt>
                <c:pt idx="204">
                  <c:v>25652.34770000002</c:v>
                </c:pt>
                <c:pt idx="205">
                  <c:v>25405.906200000001</c:v>
                </c:pt>
                <c:pt idx="206">
                  <c:v>25215.152299999922</c:v>
                </c:pt>
                <c:pt idx="207">
                  <c:v>24966.955100000021</c:v>
                </c:pt>
                <c:pt idx="208">
                  <c:v>24681.535199999998</c:v>
                </c:pt>
                <c:pt idx="209">
                  <c:v>24246.333999999952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21722.994100000109</c:v>
                </c:pt>
                <c:pt idx="216">
                  <c:v>21473.429700000001</c:v>
                </c:pt>
                <c:pt idx="217">
                  <c:v>21186.291000000001</c:v>
                </c:pt>
                <c:pt idx="218">
                  <c:v>20889.886700000021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19942.486300000099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19249.601599999922</c:v>
                </c:pt>
                <c:pt idx="227">
                  <c:v>19215.521499999999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18810.613299999892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18685.738300000001</c:v>
                </c:pt>
                <c:pt idx="235">
                  <c:v>18540.492200000001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17789.160199999998</c:v>
                </c:pt>
                <c:pt idx="239">
                  <c:v>17564.117200000001</c:v>
                </c:pt>
                <c:pt idx="240">
                  <c:v>17436.046900000001</c:v>
                </c:pt>
                <c:pt idx="241">
                  <c:v>17306.388700000021</c:v>
                </c:pt>
                <c:pt idx="242">
                  <c:v>17083.6503999999</c:v>
                </c:pt>
                <c:pt idx="243">
                  <c:v>16705.855500000001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15353.243200000061</c:v>
                </c:pt>
                <c:pt idx="247">
                  <c:v>15108.308599999929</c:v>
                </c:pt>
                <c:pt idx="248">
                  <c:v>15072.5723</c:v>
                </c:pt>
                <c:pt idx="249">
                  <c:v>15072</c:v>
                </c:pt>
                <c:pt idx="250">
                  <c:v>15072</c:v>
                </c:pt>
                <c:pt idx="251">
                  <c:v>15072</c:v>
                </c:pt>
                <c:pt idx="252">
                  <c:v>15067.329099999981</c:v>
                </c:pt>
                <c:pt idx="253">
                  <c:v>14985.720700000011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</c:v>
                </c:pt>
                <c:pt idx="257">
                  <c:v>14760</c:v>
                </c:pt>
                <c:pt idx="258">
                  <c:v>14755.270500000001</c:v>
                </c:pt>
                <c:pt idx="259">
                  <c:v>14655.54689999999</c:v>
                </c:pt>
                <c:pt idx="260">
                  <c:v>14463.651400000001</c:v>
                </c:pt>
                <c:pt idx="261">
                  <c:v>14281.069299999959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13851.080099999959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13316.966799999929</c:v>
                </c:pt>
                <c:pt idx="269">
                  <c:v>13174.915999999919</c:v>
                </c:pt>
                <c:pt idx="270">
                  <c:v>13025.25289999999</c:v>
                </c:pt>
                <c:pt idx="271">
                  <c:v>12867.859399999919</c:v>
                </c:pt>
                <c:pt idx="272">
                  <c:v>12715.230500000011</c:v>
                </c:pt>
                <c:pt idx="273">
                  <c:v>12566.487299999981</c:v>
                </c:pt>
                <c:pt idx="274">
                  <c:v>12418.808599999929</c:v>
                </c:pt>
                <c:pt idx="275">
                  <c:v>12310.0918</c:v>
                </c:pt>
                <c:pt idx="276">
                  <c:v>12196.730500000011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11208.929700000001</c:v>
                </c:pt>
                <c:pt idx="281">
                  <c:v>10973.594700000011</c:v>
                </c:pt>
                <c:pt idx="282">
                  <c:v>10789.580099999959</c:v>
                </c:pt>
                <c:pt idx="283">
                  <c:v>10658.222700000049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9868.7744000000148</c:v>
                </c:pt>
                <c:pt idx="288">
                  <c:v>9686.922899999985</c:v>
                </c:pt>
                <c:pt idx="289">
                  <c:v>9561.7285000000029</c:v>
                </c:pt>
                <c:pt idx="290">
                  <c:v>9429.652299999987</c:v>
                </c:pt>
                <c:pt idx="291">
                  <c:v>9307.9004000000004</c:v>
                </c:pt>
                <c:pt idx="292">
                  <c:v>9184.474599999985</c:v>
                </c:pt>
                <c:pt idx="293">
                  <c:v>9054.0741999999445</c:v>
                </c:pt>
                <c:pt idx="294">
                  <c:v>8935.0429999999851</c:v>
                </c:pt>
                <c:pt idx="295">
                  <c:v>8835.254899999989</c:v>
                </c:pt>
                <c:pt idx="296">
                  <c:v>8763.2665999999444</c:v>
                </c:pt>
                <c:pt idx="297">
                  <c:v>8727.295899999981</c:v>
                </c:pt>
                <c:pt idx="298">
                  <c:v>8665.9395000000004</c:v>
                </c:pt>
                <c:pt idx="299">
                  <c:v>8585.5556999998917</c:v>
                </c:pt>
                <c:pt idx="300">
                  <c:v>8508.7929999999851</c:v>
                </c:pt>
                <c:pt idx="301">
                  <c:v>8442.3593999998993</c:v>
                </c:pt>
                <c:pt idx="302">
                  <c:v>8393.5205000000005</c:v>
                </c:pt>
                <c:pt idx="303">
                  <c:v>8361.4784999999811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CB-D34C-8AE0-A84E805CAAC4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4.0714000000000024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36.921000000000006</c:v>
                </c:pt>
                <c:pt idx="7">
                  <c:v>48.803100000000001</c:v>
                </c:pt>
                <c:pt idx="8">
                  <c:v>60.237100000000012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163.41240000000059</c:v>
                </c:pt>
                <c:pt idx="13">
                  <c:v>189.4469</c:v>
                </c:pt>
                <c:pt idx="14">
                  <c:v>150.21359999999919</c:v>
                </c:pt>
                <c:pt idx="15">
                  <c:v>80.604299999999995</c:v>
                </c:pt>
                <c:pt idx="16">
                  <c:v>11.694800000000001</c:v>
                </c:pt>
                <c:pt idx="17">
                  <c:v>0</c:v>
                </c:pt>
                <c:pt idx="18">
                  <c:v>0</c:v>
                </c:pt>
                <c:pt idx="19">
                  <c:v>5.4100000000000002E-2</c:v>
                </c:pt>
                <c:pt idx="20">
                  <c:v>7.6281999999999757</c:v>
                </c:pt>
                <c:pt idx="21">
                  <c:v>23.518000000000001</c:v>
                </c:pt>
                <c:pt idx="22">
                  <c:v>32.555300000000003</c:v>
                </c:pt>
                <c:pt idx="23">
                  <c:v>31.73859999999992</c:v>
                </c:pt>
                <c:pt idx="24">
                  <c:v>32.944099999999999</c:v>
                </c:pt>
                <c:pt idx="25">
                  <c:v>19.57569999999987</c:v>
                </c:pt>
                <c:pt idx="26">
                  <c:v>18.321400000000001</c:v>
                </c:pt>
                <c:pt idx="27">
                  <c:v>2.8487</c:v>
                </c:pt>
                <c:pt idx="28">
                  <c:v>9.3900000000000206E-2</c:v>
                </c:pt>
                <c:pt idx="29">
                  <c:v>0</c:v>
                </c:pt>
                <c:pt idx="30">
                  <c:v>23.18239999999987</c:v>
                </c:pt>
                <c:pt idx="31">
                  <c:v>79.785700000000006</c:v>
                </c:pt>
                <c:pt idx="32">
                  <c:v>251.47559999999999</c:v>
                </c:pt>
                <c:pt idx="33">
                  <c:v>510.65309999999999</c:v>
                </c:pt>
                <c:pt idx="34">
                  <c:v>746.73019999999997</c:v>
                </c:pt>
                <c:pt idx="35">
                  <c:v>948.95870000000002</c:v>
                </c:pt>
                <c:pt idx="36">
                  <c:v>1092.2026000000001</c:v>
                </c:pt>
                <c:pt idx="37">
                  <c:v>1169.3003000000001</c:v>
                </c:pt>
                <c:pt idx="38">
                  <c:v>1187.2698</c:v>
                </c:pt>
                <c:pt idx="39">
                  <c:v>1170.7801999999999</c:v>
                </c:pt>
                <c:pt idx="40">
                  <c:v>1069.9675000000011</c:v>
                </c:pt>
                <c:pt idx="41">
                  <c:v>916.4523999999974</c:v>
                </c:pt>
                <c:pt idx="42">
                  <c:v>802.88670000000002</c:v>
                </c:pt>
                <c:pt idx="43">
                  <c:v>658.12549999999999</c:v>
                </c:pt>
                <c:pt idx="44">
                  <c:v>568.38990000000001</c:v>
                </c:pt>
                <c:pt idx="45">
                  <c:v>526.3071999999961</c:v>
                </c:pt>
                <c:pt idx="46">
                  <c:v>537.79610000000002</c:v>
                </c:pt>
                <c:pt idx="47">
                  <c:v>605.73900000000003</c:v>
                </c:pt>
                <c:pt idx="48">
                  <c:v>675.56499999999937</c:v>
                </c:pt>
                <c:pt idx="49">
                  <c:v>717.01139999999998</c:v>
                </c:pt>
                <c:pt idx="50">
                  <c:v>697.08240000000001</c:v>
                </c:pt>
                <c:pt idx="51">
                  <c:v>639.99570000000051</c:v>
                </c:pt>
                <c:pt idx="52">
                  <c:v>591.52549999999997</c:v>
                </c:pt>
                <c:pt idx="53">
                  <c:v>562.66659999999786</c:v>
                </c:pt>
                <c:pt idx="54">
                  <c:v>560.0634</c:v>
                </c:pt>
                <c:pt idx="55">
                  <c:v>554.41209999999739</c:v>
                </c:pt>
                <c:pt idx="56">
                  <c:v>554.0874</c:v>
                </c:pt>
                <c:pt idx="57">
                  <c:v>577.95689999999786</c:v>
                </c:pt>
                <c:pt idx="58">
                  <c:v>657.29650000000004</c:v>
                </c:pt>
                <c:pt idx="59">
                  <c:v>797.87239999999997</c:v>
                </c:pt>
                <c:pt idx="60">
                  <c:v>956.04409999999996</c:v>
                </c:pt>
                <c:pt idx="61">
                  <c:v>1066.2125000000001</c:v>
                </c:pt>
                <c:pt idx="62">
                  <c:v>1090.0419999999999</c:v>
                </c:pt>
                <c:pt idx="63">
                  <c:v>1022.3193</c:v>
                </c:pt>
                <c:pt idx="64">
                  <c:v>929.11950000000002</c:v>
                </c:pt>
                <c:pt idx="65">
                  <c:v>864.23709999999937</c:v>
                </c:pt>
                <c:pt idx="66">
                  <c:v>850.01229999999737</c:v>
                </c:pt>
                <c:pt idx="67">
                  <c:v>861.05119999999738</c:v>
                </c:pt>
                <c:pt idx="68">
                  <c:v>864.43289999999786</c:v>
                </c:pt>
                <c:pt idx="69">
                  <c:v>847.75800000000004</c:v>
                </c:pt>
                <c:pt idx="70">
                  <c:v>853.77320000000054</c:v>
                </c:pt>
                <c:pt idx="71">
                  <c:v>899.2278</c:v>
                </c:pt>
                <c:pt idx="72">
                  <c:v>1045.3400999999999</c:v>
                </c:pt>
                <c:pt idx="73">
                  <c:v>1256.5476000000001</c:v>
                </c:pt>
                <c:pt idx="74">
                  <c:v>1513.9987000000001</c:v>
                </c:pt>
                <c:pt idx="75">
                  <c:v>1765.4989</c:v>
                </c:pt>
                <c:pt idx="76">
                  <c:v>2006.2856000000011</c:v>
                </c:pt>
                <c:pt idx="77">
                  <c:v>2192.4346</c:v>
                </c:pt>
                <c:pt idx="78">
                  <c:v>2312.3452000000002</c:v>
                </c:pt>
                <c:pt idx="79">
                  <c:v>2363.0259000000001</c:v>
                </c:pt>
                <c:pt idx="80">
                  <c:v>2292.1165000000001</c:v>
                </c:pt>
                <c:pt idx="81">
                  <c:v>2110.5710000000022</c:v>
                </c:pt>
                <c:pt idx="82">
                  <c:v>1811.2221999999999</c:v>
                </c:pt>
                <c:pt idx="83">
                  <c:v>1427.4209000000001</c:v>
                </c:pt>
                <c:pt idx="84">
                  <c:v>1028.4050000000011</c:v>
                </c:pt>
                <c:pt idx="85">
                  <c:v>656.8383</c:v>
                </c:pt>
                <c:pt idx="86">
                  <c:v>365.39080000000001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49.226800000000011</c:v>
                </c:pt>
                <c:pt idx="90">
                  <c:v>55.471299999999999</c:v>
                </c:pt>
                <c:pt idx="91">
                  <c:v>56.506900000000002</c:v>
                </c:pt>
                <c:pt idx="92">
                  <c:v>81.903600000000026</c:v>
                </c:pt>
                <c:pt idx="93">
                  <c:v>89.001000000000005</c:v>
                </c:pt>
                <c:pt idx="94">
                  <c:v>52.072000000000003</c:v>
                </c:pt>
                <c:pt idx="95">
                  <c:v>3.9377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5.1974999999999856</c:v>
                </c:pt>
                <c:pt idx="101">
                  <c:v>62.138500000000171</c:v>
                </c:pt>
                <c:pt idx="102">
                  <c:v>374.13669999999883</c:v>
                </c:pt>
                <c:pt idx="103">
                  <c:v>619.70430000000204</c:v>
                </c:pt>
                <c:pt idx="104">
                  <c:v>752.90699999999936</c:v>
                </c:pt>
                <c:pt idx="105">
                  <c:v>723.38840000000005</c:v>
                </c:pt>
                <c:pt idx="106">
                  <c:v>481.6225</c:v>
                </c:pt>
                <c:pt idx="107">
                  <c:v>303.31450000000001</c:v>
                </c:pt>
                <c:pt idx="108">
                  <c:v>332.02379999999852</c:v>
                </c:pt>
                <c:pt idx="109">
                  <c:v>319.99669999999747</c:v>
                </c:pt>
                <c:pt idx="110">
                  <c:v>239.981400000001</c:v>
                </c:pt>
                <c:pt idx="111">
                  <c:v>215.66970000000001</c:v>
                </c:pt>
                <c:pt idx="112">
                  <c:v>107.9716</c:v>
                </c:pt>
                <c:pt idx="113">
                  <c:v>91.344600000000213</c:v>
                </c:pt>
                <c:pt idx="114">
                  <c:v>241.24199999999999</c:v>
                </c:pt>
                <c:pt idx="115">
                  <c:v>570.51670000000001</c:v>
                </c:pt>
                <c:pt idx="116">
                  <c:v>742.09820000000002</c:v>
                </c:pt>
                <c:pt idx="117">
                  <c:v>854.47630000000004</c:v>
                </c:pt>
                <c:pt idx="118">
                  <c:v>888.21800000000053</c:v>
                </c:pt>
                <c:pt idx="119">
                  <c:v>885.00739999999996</c:v>
                </c:pt>
                <c:pt idx="120">
                  <c:v>806.29910000000052</c:v>
                </c:pt>
                <c:pt idx="121">
                  <c:v>727.9846</c:v>
                </c:pt>
                <c:pt idx="122">
                  <c:v>662.37209999999936</c:v>
                </c:pt>
                <c:pt idx="123">
                  <c:v>638.51570000000004</c:v>
                </c:pt>
                <c:pt idx="124">
                  <c:v>605.27070000000401</c:v>
                </c:pt>
                <c:pt idx="125">
                  <c:v>505.89249999999959</c:v>
                </c:pt>
                <c:pt idx="126">
                  <c:v>408.57769999999999</c:v>
                </c:pt>
                <c:pt idx="127">
                  <c:v>384.99789999999882</c:v>
                </c:pt>
                <c:pt idx="128">
                  <c:v>379.08869999999882</c:v>
                </c:pt>
                <c:pt idx="129">
                  <c:v>494.45659999999748</c:v>
                </c:pt>
                <c:pt idx="130">
                  <c:v>537.86339999999996</c:v>
                </c:pt>
                <c:pt idx="131">
                  <c:v>522.19890000000055</c:v>
                </c:pt>
                <c:pt idx="132">
                  <c:v>393.13629999999853</c:v>
                </c:pt>
                <c:pt idx="133">
                  <c:v>204.85500000000039</c:v>
                </c:pt>
                <c:pt idx="134">
                  <c:v>107.20869999999999</c:v>
                </c:pt>
                <c:pt idx="135">
                  <c:v>121.9803</c:v>
                </c:pt>
                <c:pt idx="136">
                  <c:v>339.69260000000031</c:v>
                </c:pt>
                <c:pt idx="137">
                  <c:v>632.72340000000054</c:v>
                </c:pt>
                <c:pt idx="138">
                  <c:v>922.81889999999999</c:v>
                </c:pt>
                <c:pt idx="139">
                  <c:v>1170.7981</c:v>
                </c:pt>
                <c:pt idx="140">
                  <c:v>1348.6614999999931</c:v>
                </c:pt>
                <c:pt idx="141">
                  <c:v>1451.0007000000001</c:v>
                </c:pt>
                <c:pt idx="142">
                  <c:v>1488.0859</c:v>
                </c:pt>
                <c:pt idx="143">
                  <c:v>1496.2388000000001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1687.6197999999999</c:v>
                </c:pt>
                <c:pt idx="147">
                  <c:v>1879.2070000000001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2441.6723999999999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2441.0127000000002</c:v>
                </c:pt>
                <c:pt idx="154">
                  <c:v>2413.4897000000001</c:v>
                </c:pt>
                <c:pt idx="155">
                  <c:v>2380.9314000000022</c:v>
                </c:pt>
                <c:pt idx="156">
                  <c:v>2325.5947000000001</c:v>
                </c:pt>
                <c:pt idx="157">
                  <c:v>2219.4763000000012</c:v>
                </c:pt>
                <c:pt idx="158">
                  <c:v>2094.871100000018</c:v>
                </c:pt>
                <c:pt idx="159">
                  <c:v>1990.0673999999999</c:v>
                </c:pt>
                <c:pt idx="160">
                  <c:v>1956.3849</c:v>
                </c:pt>
                <c:pt idx="161">
                  <c:v>2014.3117999999999</c:v>
                </c:pt>
                <c:pt idx="162">
                  <c:v>2155.244099999984</c:v>
                </c:pt>
                <c:pt idx="163">
                  <c:v>2264.5617999999999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2638.8184000000001</c:v>
                </c:pt>
                <c:pt idx="169">
                  <c:v>2440.6781999999998</c:v>
                </c:pt>
                <c:pt idx="170">
                  <c:v>2233.4929000000002</c:v>
                </c:pt>
                <c:pt idx="171">
                  <c:v>2245.8463999999999</c:v>
                </c:pt>
                <c:pt idx="172">
                  <c:v>2324.2123999999999</c:v>
                </c:pt>
                <c:pt idx="173">
                  <c:v>2441.3676999999998</c:v>
                </c:pt>
                <c:pt idx="174">
                  <c:v>2633.3716000000022</c:v>
                </c:pt>
                <c:pt idx="175">
                  <c:v>2875.8164000000002</c:v>
                </c:pt>
                <c:pt idx="176">
                  <c:v>3136.5005000000001</c:v>
                </c:pt>
                <c:pt idx="177">
                  <c:v>3460.1801999999998</c:v>
                </c:pt>
                <c:pt idx="178">
                  <c:v>3940.742899999977</c:v>
                </c:pt>
                <c:pt idx="179">
                  <c:v>4645.1636000000044</c:v>
                </c:pt>
                <c:pt idx="180">
                  <c:v>5697.6846000000014</c:v>
                </c:pt>
                <c:pt idx="181">
                  <c:v>7119.8315000000002</c:v>
                </c:pt>
                <c:pt idx="182">
                  <c:v>8930.7305000000051</c:v>
                </c:pt>
                <c:pt idx="183">
                  <c:v>11001.930700000001</c:v>
                </c:pt>
                <c:pt idx="184">
                  <c:v>13057.319299999959</c:v>
                </c:pt>
                <c:pt idx="185">
                  <c:v>14810.88279999999</c:v>
                </c:pt>
                <c:pt idx="186">
                  <c:v>15869.649400000049</c:v>
                </c:pt>
                <c:pt idx="187">
                  <c:v>16028.26269999999</c:v>
                </c:pt>
                <c:pt idx="188">
                  <c:v>15187.834000000001</c:v>
                </c:pt>
                <c:pt idx="189">
                  <c:v>13505.1865</c:v>
                </c:pt>
                <c:pt idx="190">
                  <c:v>11259.232400000061</c:v>
                </c:pt>
                <c:pt idx="191">
                  <c:v>8843.152299999987</c:v>
                </c:pt>
                <c:pt idx="192">
                  <c:v>6609.9082000000008</c:v>
                </c:pt>
                <c:pt idx="193">
                  <c:v>4759.8711000000003</c:v>
                </c:pt>
                <c:pt idx="194">
                  <c:v>3390.9836</c:v>
                </c:pt>
                <c:pt idx="195">
                  <c:v>2454.7224000000001</c:v>
                </c:pt>
                <c:pt idx="196">
                  <c:v>1847.6746000000001</c:v>
                </c:pt>
                <c:pt idx="197">
                  <c:v>1482.2256000000009</c:v>
                </c:pt>
                <c:pt idx="198">
                  <c:v>1243.7406000000001</c:v>
                </c:pt>
                <c:pt idx="199">
                  <c:v>1071.229</c:v>
                </c:pt>
                <c:pt idx="200">
                  <c:v>905.45849999999996</c:v>
                </c:pt>
                <c:pt idx="201">
                  <c:v>775.4701</c:v>
                </c:pt>
                <c:pt idx="202">
                  <c:v>851.18110000000001</c:v>
                </c:pt>
                <c:pt idx="203">
                  <c:v>952.16459999999938</c:v>
                </c:pt>
                <c:pt idx="204">
                  <c:v>952.83919999999739</c:v>
                </c:pt>
                <c:pt idx="205">
                  <c:v>826.63980000000004</c:v>
                </c:pt>
                <c:pt idx="206">
                  <c:v>595.30419999999788</c:v>
                </c:pt>
                <c:pt idx="207">
                  <c:v>371.78819999999712</c:v>
                </c:pt>
                <c:pt idx="208">
                  <c:v>178.179</c:v>
                </c:pt>
                <c:pt idx="209">
                  <c:v>124.14709999999999</c:v>
                </c:pt>
                <c:pt idx="210">
                  <c:v>143.6832</c:v>
                </c:pt>
                <c:pt idx="211">
                  <c:v>189.00960000000001</c:v>
                </c:pt>
                <c:pt idx="212">
                  <c:v>161.02549999999999</c:v>
                </c:pt>
                <c:pt idx="213">
                  <c:v>123.7753</c:v>
                </c:pt>
                <c:pt idx="214">
                  <c:v>106.86499999999999</c:v>
                </c:pt>
                <c:pt idx="215">
                  <c:v>59.830500000000001</c:v>
                </c:pt>
                <c:pt idx="216">
                  <c:v>5.3553999999999986</c:v>
                </c:pt>
                <c:pt idx="217">
                  <c:v>0.73930000000000295</c:v>
                </c:pt>
                <c:pt idx="218">
                  <c:v>1.6174999999999931</c:v>
                </c:pt>
                <c:pt idx="219">
                  <c:v>4.3634999999999966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24.707000000000001</c:v>
                </c:pt>
                <c:pt idx="223">
                  <c:v>9.3476000000000035</c:v>
                </c:pt>
                <c:pt idx="224">
                  <c:v>3.8536000000000001</c:v>
                </c:pt>
                <c:pt idx="225">
                  <c:v>59.132600000000011</c:v>
                </c:pt>
                <c:pt idx="226">
                  <c:v>128.82409999999999</c:v>
                </c:pt>
                <c:pt idx="227">
                  <c:v>142.929</c:v>
                </c:pt>
                <c:pt idx="228">
                  <c:v>145.64330000000001</c:v>
                </c:pt>
                <c:pt idx="229">
                  <c:v>240.9769</c:v>
                </c:pt>
                <c:pt idx="230">
                  <c:v>450.12529999999919</c:v>
                </c:pt>
                <c:pt idx="231">
                  <c:v>814.42649999999787</c:v>
                </c:pt>
                <c:pt idx="232">
                  <c:v>1525.8176000000001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4657.6870000000008</c:v>
                </c:pt>
                <c:pt idx="236">
                  <c:v>5089.9604000000008</c:v>
                </c:pt>
                <c:pt idx="237">
                  <c:v>4810.0151000000014</c:v>
                </c:pt>
                <c:pt idx="238">
                  <c:v>4099.9512000000004</c:v>
                </c:pt>
                <c:pt idx="239">
                  <c:v>3049.2751000000012</c:v>
                </c:pt>
                <c:pt idx="240">
                  <c:v>1895.9793999999999</c:v>
                </c:pt>
                <c:pt idx="241">
                  <c:v>960.65049999999997</c:v>
                </c:pt>
                <c:pt idx="242">
                  <c:v>342.36579999999913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480.86430000000001</c:v>
                </c:pt>
                <c:pt idx="246">
                  <c:v>758.74659999999938</c:v>
                </c:pt>
                <c:pt idx="247">
                  <c:v>1005.6204</c:v>
                </c:pt>
                <c:pt idx="248">
                  <c:v>1091.0414000000001</c:v>
                </c:pt>
                <c:pt idx="249">
                  <c:v>1144.3279</c:v>
                </c:pt>
                <c:pt idx="250">
                  <c:v>1183.1003000000001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1258.6400000000001</c:v>
                </c:pt>
                <c:pt idx="255">
                  <c:v>1134.97</c:v>
                </c:pt>
                <c:pt idx="256">
                  <c:v>863.38749999999936</c:v>
                </c:pt>
                <c:pt idx="257">
                  <c:v>543.42459999999937</c:v>
                </c:pt>
                <c:pt idx="258">
                  <c:v>250.60669999999999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199.11799999999999</c:v>
                </c:pt>
                <c:pt idx="262">
                  <c:v>213.07060000000001</c:v>
                </c:pt>
                <c:pt idx="263">
                  <c:v>214.9553000000007</c:v>
                </c:pt>
                <c:pt idx="264">
                  <c:v>241.86410000000001</c:v>
                </c:pt>
                <c:pt idx="265">
                  <c:v>315.45060000000001</c:v>
                </c:pt>
                <c:pt idx="266">
                  <c:v>367.38369999999912</c:v>
                </c:pt>
                <c:pt idx="267">
                  <c:v>395.2602</c:v>
                </c:pt>
                <c:pt idx="268">
                  <c:v>468.60210000000001</c:v>
                </c:pt>
                <c:pt idx="269">
                  <c:v>563.42570000000001</c:v>
                </c:pt>
                <c:pt idx="270">
                  <c:v>682.57430000000204</c:v>
                </c:pt>
                <c:pt idx="271">
                  <c:v>809.36689999999737</c:v>
                </c:pt>
                <c:pt idx="272">
                  <c:v>919.71510000000001</c:v>
                </c:pt>
                <c:pt idx="273">
                  <c:v>955.33609999999737</c:v>
                </c:pt>
                <c:pt idx="274">
                  <c:v>913.53659999999786</c:v>
                </c:pt>
                <c:pt idx="275">
                  <c:v>733.74549999999999</c:v>
                </c:pt>
                <c:pt idx="276">
                  <c:v>485.71089999999919</c:v>
                </c:pt>
                <c:pt idx="277">
                  <c:v>270.97379999999748</c:v>
                </c:pt>
                <c:pt idx="278">
                  <c:v>136.32390000000001</c:v>
                </c:pt>
                <c:pt idx="279">
                  <c:v>78.055499999999981</c:v>
                </c:pt>
                <c:pt idx="280">
                  <c:v>54.775800000000011</c:v>
                </c:pt>
                <c:pt idx="281">
                  <c:v>58.109400000000001</c:v>
                </c:pt>
                <c:pt idx="282">
                  <c:v>50.407699999999998</c:v>
                </c:pt>
                <c:pt idx="283">
                  <c:v>34.271800000000013</c:v>
                </c:pt>
                <c:pt idx="284">
                  <c:v>16.79609999999991</c:v>
                </c:pt>
                <c:pt idx="285">
                  <c:v>48.722200000000171</c:v>
                </c:pt>
                <c:pt idx="286">
                  <c:v>130.83320000000001</c:v>
                </c:pt>
                <c:pt idx="287">
                  <c:v>208.58510000000001</c:v>
                </c:pt>
                <c:pt idx="288">
                  <c:v>227.80099999999999</c:v>
                </c:pt>
                <c:pt idx="289">
                  <c:v>212.00219999999999</c:v>
                </c:pt>
                <c:pt idx="290">
                  <c:v>216.77180000000001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180.49420000000001</c:v>
                </c:pt>
                <c:pt idx="294">
                  <c:v>156.20699999999999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49.495300000000171</c:v>
                </c:pt>
                <c:pt idx="298">
                  <c:v>21.93239999999987</c:v>
                </c:pt>
                <c:pt idx="299">
                  <c:v>15.642899999999999</c:v>
                </c:pt>
                <c:pt idx="300">
                  <c:v>14.9201</c:v>
                </c:pt>
                <c:pt idx="301">
                  <c:v>22.158799999999939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CCB-D34C-8AE0-A84E805CA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5771608"/>
        <c:axId val="-2145768488"/>
      </c:lineChart>
      <c:catAx>
        <c:axId val="-2145771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45768488"/>
        <c:crosses val="autoZero"/>
        <c:auto val="1"/>
        <c:lblAlgn val="ctr"/>
        <c:lblOffset val="100"/>
        <c:noMultiLvlLbl val="0"/>
      </c:catAx>
      <c:valAx>
        <c:axId val="-21457684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577160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de-DE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18.33790000000004</c:v>
                </c:pt>
                <c:pt idx="2">
                  <c:v>19.656900000000039</c:v>
                </c:pt>
                <c:pt idx="3">
                  <c:v>20.880299999999959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101.5476000000001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37.672500000000049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30.582699999999839</c:v>
                </c:pt>
                <c:pt idx="35">
                  <c:v>29.62839999999996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62.763300000000058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25.475099999999919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97E-3F40-9E13-D0533FCAEB8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27.755499999999959</c:v>
                </c:pt>
                <c:pt idx="17">
                  <c:v>31</c:v>
                </c:pt>
                <c:pt idx="18">
                  <c:v>30.86329999999996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18.356900000000039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97E-3F40-9E13-D0533FCAEB82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16.648499999999959</c:v>
                </c:pt>
                <c:pt idx="2">
                  <c:v>16.982099999999839</c:v>
                </c:pt>
                <c:pt idx="3">
                  <c:v>17.486099999999919</c:v>
                </c:pt>
                <c:pt idx="4">
                  <c:v>20.179099999999991</c:v>
                </c:pt>
                <c:pt idx="5">
                  <c:v>21.505199999999959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16.974799999999959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97E-3F40-9E13-D0533FCAEB82}"/>
            </c:ext>
          </c:extLst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1.2217999999999971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26.446399999999919</c:v>
                </c:pt>
                <c:pt idx="15">
                  <c:v>18.268599999999839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32.242500000000049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8.1208999999999971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29.048199999999959</c:v>
                </c:pt>
                <c:pt idx="40">
                  <c:v>42.8675</c:v>
                </c:pt>
                <c:pt idx="41">
                  <c:v>39.763300000000058</c:v>
                </c:pt>
                <c:pt idx="42">
                  <c:v>29.61360000000003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97E-3F40-9E13-D0533FCAE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266200"/>
        <c:axId val="-2144993208"/>
      </c:scatterChart>
      <c:valAx>
        <c:axId val="-2145266200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993208"/>
        <c:crosses val="autoZero"/>
        <c:crossBetween val="midCat"/>
      </c:valAx>
      <c:valAx>
        <c:axId val="-21449932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5266200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</c:v>
                </c:pt>
                <c:pt idx="1">
                  <c:v>23.952999999999989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26.813400000000001</c:v>
                </c:pt>
                <c:pt idx="5">
                  <c:v>30.028099999999981</c:v>
                </c:pt>
                <c:pt idx="6">
                  <c:v>33.635700000000028</c:v>
                </c:pt>
                <c:pt idx="7">
                  <c:v>35</c:v>
                </c:pt>
                <c:pt idx="8">
                  <c:v>34.057000000000002</c:v>
                </c:pt>
                <c:pt idx="9">
                  <c:v>33.474800000000002</c:v>
                </c:pt>
                <c:pt idx="10">
                  <c:v>31.97219999999998</c:v>
                </c:pt>
                <c:pt idx="11">
                  <c:v>32.498200000000011</c:v>
                </c:pt>
                <c:pt idx="12">
                  <c:v>33.555200000000013</c:v>
                </c:pt>
                <c:pt idx="13">
                  <c:v>33.058900000000001</c:v>
                </c:pt>
                <c:pt idx="14">
                  <c:v>32.8185</c:v>
                </c:pt>
                <c:pt idx="15">
                  <c:v>33.077500000000001</c:v>
                </c:pt>
                <c:pt idx="16">
                  <c:v>32.774500000000003</c:v>
                </c:pt>
                <c:pt idx="17">
                  <c:v>33.927400000000013</c:v>
                </c:pt>
                <c:pt idx="18">
                  <c:v>33.560600000000001</c:v>
                </c:pt>
                <c:pt idx="19">
                  <c:v>33.273300000000013</c:v>
                </c:pt>
                <c:pt idx="20">
                  <c:v>33.838500000000003</c:v>
                </c:pt>
                <c:pt idx="21">
                  <c:v>35.130400000000002</c:v>
                </c:pt>
                <c:pt idx="22">
                  <c:v>35.515500000000003</c:v>
                </c:pt>
                <c:pt idx="23">
                  <c:v>34.142900000000012</c:v>
                </c:pt>
                <c:pt idx="24">
                  <c:v>34.011600000000001</c:v>
                </c:pt>
                <c:pt idx="25">
                  <c:v>35.611899999999999</c:v>
                </c:pt>
                <c:pt idx="26">
                  <c:v>36.79500000000003</c:v>
                </c:pt>
                <c:pt idx="27">
                  <c:v>37.875800000000012</c:v>
                </c:pt>
                <c:pt idx="28">
                  <c:v>39.448</c:v>
                </c:pt>
                <c:pt idx="29">
                  <c:v>41.0167</c:v>
                </c:pt>
                <c:pt idx="30">
                  <c:v>41.047800000000002</c:v>
                </c:pt>
                <c:pt idx="31">
                  <c:v>39.975200000000001</c:v>
                </c:pt>
                <c:pt idx="32">
                  <c:v>39.739100000000029</c:v>
                </c:pt>
                <c:pt idx="33">
                  <c:v>40.102600000000002</c:v>
                </c:pt>
                <c:pt idx="34">
                  <c:v>41.556600000000003</c:v>
                </c:pt>
                <c:pt idx="35">
                  <c:v>43.996200000000002</c:v>
                </c:pt>
                <c:pt idx="36">
                  <c:v>48.127500000000012</c:v>
                </c:pt>
                <c:pt idx="37">
                  <c:v>54.0062</c:v>
                </c:pt>
                <c:pt idx="38">
                  <c:v>57.976200000000013</c:v>
                </c:pt>
                <c:pt idx="39">
                  <c:v>65.724800000000002</c:v>
                </c:pt>
                <c:pt idx="40">
                  <c:v>69.080699999999993</c:v>
                </c:pt>
                <c:pt idx="41">
                  <c:v>73.757800000000003</c:v>
                </c:pt>
                <c:pt idx="42">
                  <c:v>78.117200000000025</c:v>
                </c:pt>
                <c:pt idx="43">
                  <c:v>85.954400000000007</c:v>
                </c:pt>
                <c:pt idx="44">
                  <c:v>88.945700000000002</c:v>
                </c:pt>
                <c:pt idx="45">
                  <c:v>91.522599999999983</c:v>
                </c:pt>
                <c:pt idx="46">
                  <c:v>94.428600000000003</c:v>
                </c:pt>
                <c:pt idx="47">
                  <c:v>99.740799999999993</c:v>
                </c:pt>
                <c:pt idx="48">
                  <c:v>110.20229999999999</c:v>
                </c:pt>
                <c:pt idx="49">
                  <c:v>131.86580000000001</c:v>
                </c:pt>
                <c:pt idx="50">
                  <c:v>148.55200000000011</c:v>
                </c:pt>
                <c:pt idx="51">
                  <c:v>142.88550000000001</c:v>
                </c:pt>
                <c:pt idx="52">
                  <c:v>132.71190000000001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173.68240000000009</c:v>
                </c:pt>
                <c:pt idx="57">
                  <c:v>192.31030000000001</c:v>
                </c:pt>
                <c:pt idx="58">
                  <c:v>213.43020000000001</c:v>
                </c:pt>
                <c:pt idx="59">
                  <c:v>224.16120000000001</c:v>
                </c:pt>
                <c:pt idx="60">
                  <c:v>231.38510000000011</c:v>
                </c:pt>
                <c:pt idx="61">
                  <c:v>252.0248</c:v>
                </c:pt>
                <c:pt idx="62">
                  <c:v>235.81450000000001</c:v>
                </c:pt>
                <c:pt idx="63">
                  <c:v>225.24950000000001</c:v>
                </c:pt>
                <c:pt idx="64">
                  <c:v>214.8596</c:v>
                </c:pt>
                <c:pt idx="65">
                  <c:v>209.81469999999999</c:v>
                </c:pt>
                <c:pt idx="66">
                  <c:v>218.92030000000011</c:v>
                </c:pt>
                <c:pt idx="67">
                  <c:v>223.91650000000001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250.67490000000001</c:v>
                </c:pt>
                <c:pt idx="71">
                  <c:v>255</c:v>
                </c:pt>
                <c:pt idx="72">
                  <c:v>251.768</c:v>
                </c:pt>
                <c:pt idx="73">
                  <c:v>233.99730000000011</c:v>
                </c:pt>
                <c:pt idx="74">
                  <c:v>205.0121</c:v>
                </c:pt>
                <c:pt idx="75">
                  <c:v>201.29459999999989</c:v>
                </c:pt>
                <c:pt idx="76">
                  <c:v>204.84389999999999</c:v>
                </c:pt>
                <c:pt idx="77">
                  <c:v>217.1512000000001</c:v>
                </c:pt>
                <c:pt idx="78">
                  <c:v>232.32080000000011</c:v>
                </c:pt>
                <c:pt idx="79">
                  <c:v>250.25200000000001</c:v>
                </c:pt>
                <c:pt idx="80">
                  <c:v>255</c:v>
                </c:pt>
                <c:pt idx="81">
                  <c:v>255</c:v>
                </c:pt>
                <c:pt idx="82">
                  <c:v>255</c:v>
                </c:pt>
                <c:pt idx="83">
                  <c:v>255</c:v>
                </c:pt>
                <c:pt idx="84">
                  <c:v>255</c:v>
                </c:pt>
                <c:pt idx="85">
                  <c:v>255</c:v>
                </c:pt>
                <c:pt idx="86">
                  <c:v>255</c:v>
                </c:pt>
                <c:pt idx="87">
                  <c:v>255</c:v>
                </c:pt>
                <c:pt idx="88">
                  <c:v>255</c:v>
                </c:pt>
                <c:pt idx="89">
                  <c:v>255</c:v>
                </c:pt>
                <c:pt idx="90">
                  <c:v>255</c:v>
                </c:pt>
                <c:pt idx="91">
                  <c:v>255</c:v>
                </c:pt>
                <c:pt idx="92">
                  <c:v>255</c:v>
                </c:pt>
                <c:pt idx="93">
                  <c:v>255</c:v>
                </c:pt>
                <c:pt idx="94">
                  <c:v>255</c:v>
                </c:pt>
                <c:pt idx="95">
                  <c:v>255</c:v>
                </c:pt>
                <c:pt idx="96">
                  <c:v>255</c:v>
                </c:pt>
                <c:pt idx="97">
                  <c:v>255</c:v>
                </c:pt>
                <c:pt idx="98">
                  <c:v>255</c:v>
                </c:pt>
                <c:pt idx="99">
                  <c:v>255</c:v>
                </c:pt>
                <c:pt idx="100">
                  <c:v>255</c:v>
                </c:pt>
                <c:pt idx="101">
                  <c:v>255</c:v>
                </c:pt>
                <c:pt idx="102">
                  <c:v>255</c:v>
                </c:pt>
                <c:pt idx="103">
                  <c:v>255</c:v>
                </c:pt>
                <c:pt idx="104">
                  <c:v>255</c:v>
                </c:pt>
                <c:pt idx="105">
                  <c:v>255</c:v>
                </c:pt>
                <c:pt idx="106">
                  <c:v>250.41130000000001</c:v>
                </c:pt>
                <c:pt idx="107">
                  <c:v>241.7807</c:v>
                </c:pt>
                <c:pt idx="108">
                  <c:v>231.86850000000001</c:v>
                </c:pt>
                <c:pt idx="109">
                  <c:v>222.02459999999999</c:v>
                </c:pt>
                <c:pt idx="110">
                  <c:v>210.11019999999999</c:v>
                </c:pt>
                <c:pt idx="111">
                  <c:v>193.2611</c:v>
                </c:pt>
                <c:pt idx="112">
                  <c:v>169.52170000000001</c:v>
                </c:pt>
                <c:pt idx="113">
                  <c:v>140.69399999999999</c:v>
                </c:pt>
                <c:pt idx="114">
                  <c:v>114.896</c:v>
                </c:pt>
                <c:pt idx="115">
                  <c:v>93.714300000000023</c:v>
                </c:pt>
                <c:pt idx="116">
                  <c:v>80.975200000000001</c:v>
                </c:pt>
                <c:pt idx="117">
                  <c:v>74.745600000000024</c:v>
                </c:pt>
                <c:pt idx="118">
                  <c:v>70.018100000000004</c:v>
                </c:pt>
                <c:pt idx="119">
                  <c:v>64.937600000000103</c:v>
                </c:pt>
                <c:pt idx="120">
                  <c:v>61.850900000000003</c:v>
                </c:pt>
                <c:pt idx="121">
                  <c:v>58.049700000000001</c:v>
                </c:pt>
                <c:pt idx="122">
                  <c:v>55.178200000000011</c:v>
                </c:pt>
                <c:pt idx="123">
                  <c:v>53.841500000000003</c:v>
                </c:pt>
                <c:pt idx="124">
                  <c:v>52.563900000000011</c:v>
                </c:pt>
                <c:pt idx="125">
                  <c:v>52.6768</c:v>
                </c:pt>
                <c:pt idx="126">
                  <c:v>51.474499999999999</c:v>
                </c:pt>
                <c:pt idx="127">
                  <c:v>53.453400000000002</c:v>
                </c:pt>
                <c:pt idx="128">
                  <c:v>58.593000000000011</c:v>
                </c:pt>
                <c:pt idx="129">
                  <c:v>65.373999999999981</c:v>
                </c:pt>
                <c:pt idx="130">
                  <c:v>69.125299999999982</c:v>
                </c:pt>
                <c:pt idx="131">
                  <c:v>71.162000000000006</c:v>
                </c:pt>
                <c:pt idx="132">
                  <c:v>74.590100000000007</c:v>
                </c:pt>
                <c:pt idx="133">
                  <c:v>77.304300000000012</c:v>
                </c:pt>
                <c:pt idx="134">
                  <c:v>79.316500000000005</c:v>
                </c:pt>
                <c:pt idx="135">
                  <c:v>81.732399999999998</c:v>
                </c:pt>
                <c:pt idx="136">
                  <c:v>84.265500000000003</c:v>
                </c:pt>
                <c:pt idx="137">
                  <c:v>87.443700000000007</c:v>
                </c:pt>
                <c:pt idx="138">
                  <c:v>89.142899999999983</c:v>
                </c:pt>
                <c:pt idx="139">
                  <c:v>89.735600000000005</c:v>
                </c:pt>
                <c:pt idx="140">
                  <c:v>92.357299999999995</c:v>
                </c:pt>
                <c:pt idx="141">
                  <c:v>96.057000000000002</c:v>
                </c:pt>
                <c:pt idx="142">
                  <c:v>96.620299999999986</c:v>
                </c:pt>
                <c:pt idx="143">
                  <c:v>98.525000000000006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107.39749999999999</c:v>
                </c:pt>
                <c:pt idx="151">
                  <c:v>109.36669999999999</c:v>
                </c:pt>
                <c:pt idx="152">
                  <c:v>111.60250000000001</c:v>
                </c:pt>
                <c:pt idx="153">
                  <c:v>114.63679999999999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121.19880000000001</c:v>
                </c:pt>
                <c:pt idx="161">
                  <c:v>125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CE-8D4E-BE47-95C011EC1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116120"/>
        <c:axId val="-2144882232"/>
      </c:scatterChart>
      <c:valAx>
        <c:axId val="-2145116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-2144882232"/>
        <c:crosses val="autoZero"/>
        <c:crossBetween val="midCat"/>
      </c:valAx>
      <c:valAx>
        <c:axId val="-21448822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7.2115384615384602E-3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de-DE"/>
          </a:p>
        </c:txPr>
        <c:crossAx val="-2145116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18.337900000000019</c:v>
                </c:pt>
                <c:pt idx="2">
                  <c:v>19.656900000000029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21.541499999999971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37.672500000000042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30.58269999999985</c:v>
                </c:pt>
                <c:pt idx="35">
                  <c:v>29.628399999999971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62.763300000000051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25.475099999999969</c:v>
                </c:pt>
                <c:pt idx="45">
                  <c:v>22.657600000000009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18.747399999999971</c:v>
                </c:pt>
                <c:pt idx="49">
                  <c:v>18.30229999999997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8E-604A-8A97-7C3E563E18E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27.755499999999969</c:v>
                </c:pt>
                <c:pt idx="17">
                  <c:v>31</c:v>
                </c:pt>
                <c:pt idx="18">
                  <c:v>30.86329999999997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24.641100000000019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18.356900000000021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D8E-604A-8A97-7C3E563E18E8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16.64849999999997</c:v>
                </c:pt>
                <c:pt idx="2">
                  <c:v>16.98209999999985</c:v>
                </c:pt>
                <c:pt idx="3">
                  <c:v>17.486099999999929</c:v>
                </c:pt>
                <c:pt idx="4">
                  <c:v>20.179099999999991</c:v>
                </c:pt>
                <c:pt idx="5">
                  <c:v>21.50519999999997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31.110900000000019</c:v>
                </c:pt>
                <c:pt idx="32">
                  <c:v>27.767199999999971</c:v>
                </c:pt>
                <c:pt idx="33">
                  <c:v>24.3797</c:v>
                </c:pt>
                <c:pt idx="34">
                  <c:v>23.593399999999971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16.97479999999997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8E-604A-8A97-7C3E563E18E8}"/>
            </c:ext>
          </c:extLst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1.221799999999998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26.446399999999969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32.242500000000042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8.1208999999999971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29.048199999999969</c:v>
                </c:pt>
                <c:pt idx="40">
                  <c:v>42.8675</c:v>
                </c:pt>
                <c:pt idx="41">
                  <c:v>39.763300000000051</c:v>
                </c:pt>
                <c:pt idx="42">
                  <c:v>29.613600000000019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D8E-604A-8A97-7C3E563E1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870952"/>
        <c:axId val="-2144865400"/>
      </c:scatterChart>
      <c:valAx>
        <c:axId val="-2144870952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65400"/>
        <c:crosses val="autoZero"/>
        <c:crossBetween val="midCat"/>
      </c:valAx>
      <c:valAx>
        <c:axId val="-21448654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70952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41.651489257999799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A7-6743-83EE-7FFFC47DB365}"/>
            </c:ext>
          </c:extLst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31.894981384000069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6.7474055289999697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A7-6743-83EE-7FFFC47DB365}"/>
            </c:ext>
          </c:extLst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7.9771313669999762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1A7-6743-83EE-7FFFC47DB365}"/>
            </c:ext>
          </c:extLst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4.8173713679999697</c:v>
                </c:pt>
                <c:pt idx="3">
                  <c:v>5.1954951289999771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6.7634458539999791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7.3146343229999697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5.2020292279999873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1A7-6743-83EE-7FFFC47DB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09096"/>
        <c:axId val="-2144705960"/>
      </c:scatterChart>
      <c:valAx>
        <c:axId val="-2144709096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-2144705960"/>
        <c:crosses val="autoZero"/>
        <c:crossBetween val="midCat"/>
      </c:valAx>
      <c:valAx>
        <c:axId val="-2144705960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09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41.651489257999799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15-B846-BBDC-0172DB0A81BE}"/>
            </c:ext>
          </c:extLst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31.894981384000069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6.7474055289999697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15-B846-BBDC-0172DB0A81BE}"/>
            </c:ext>
          </c:extLst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7.9771313669999762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15-B846-BBDC-0172DB0A81BE}"/>
            </c:ext>
          </c:extLst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4.8173713679999697</c:v>
                </c:pt>
                <c:pt idx="3">
                  <c:v>5.1954951289999771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6.7634458539999791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7.3146343229999697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5.2020292279999873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415-B846-BBDC-0172DB0A8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50120"/>
        <c:axId val="-2146713672"/>
      </c:scatterChart>
      <c:valAx>
        <c:axId val="-2144750120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-2146713672"/>
        <c:crosses val="autoZero"/>
        <c:crossBetween val="midCat"/>
      </c:valAx>
      <c:valAx>
        <c:axId val="-2146713672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50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1377640.6969000001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49-594E-9091-5DF5AE40D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511096"/>
        <c:axId val="2136516952"/>
      </c:scatterChart>
      <c:valAx>
        <c:axId val="2136511096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2136516952"/>
        <c:crosses val="autoZero"/>
        <c:crossBetween val="midCat"/>
        <c:majorUnit val="2"/>
        <c:minorUnit val="2"/>
      </c:valAx>
      <c:valAx>
        <c:axId val="2136516952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136511096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chemeClr val="bg1"/>
              </a:solidFill>
            </a:rPr>
            <a:t>0</a:t>
          </a: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bg1"/>
              </a:solidFill>
            </a:rPr>
            <a:t>100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actual image analysis part is small and often not the actual challenge.</a:t>
            </a:r>
          </a:p>
          <a:p>
            <a:r>
              <a:rPr lang="en-US" baseline="0" dirty="0"/>
              <a:t>ASK for more ideas (</a:t>
            </a:r>
            <a:r>
              <a:rPr lang="en-US" baseline="0" dirty="0" err="1"/>
              <a:t>Faba</a:t>
            </a:r>
            <a:r>
              <a:rPr lang="en-US" baseline="0" dirty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472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6957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6902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6830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4740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5016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5472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5492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85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9154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875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793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11/7/18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11/7/18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11/7/18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www.ilasti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microsoft.com/office/2007/relationships/hdphoto" Target="../media/hdphoto3.wdp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microsoft.com/office/2007/relationships/hdphoto" Target="../media/hdphoto7.wdp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2.xml"/><Relationship Id="rId6" Type="http://schemas.microsoft.com/office/2007/relationships/hdphoto" Target="../media/hdphoto9.wdp"/><Relationship Id="rId5" Type="http://schemas.openxmlformats.org/officeDocument/2006/relationships/image" Target="../media/image60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file:///\\almf\almf\group\ALMFstuff\ALMF_presentations\2014--Tischi--IntensityMeasurements--UniHD\EGFR_basalMembrane\frap.avi" TargetMode="External"/><Relationship Id="rId1" Type="http://schemas.microsoft.com/office/2007/relationships/media" Target="file:///\\almf\almf\group\ALMFstuff\ALMF_presentations\2014--Tischi--IntensityMeasurements--UniHD\EGFR_basalMembrane\frap.avi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70.png"/><Relationship Id="rId2" Type="http://schemas.openxmlformats.org/officeDocument/2006/relationships/video" Target="file://localhost/Users/tischi/Dropbox/Presentations_Courses/2015--Tischi--QuantitativeImage--Vibor--Heidelberg/P0001_T0038_stack.avi" TargetMode="External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chart" Target="../charts/char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sus.edu/faculty/~ecelebi/fourier.htm" TargetMode="External"/><Relationship Id="rId2" Type="http://schemas.openxmlformats.org/officeDocument/2006/relationships/hyperlink" Target="http://sourceforge.net/projects/fourier-ipa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Bio Image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>
                <a:solidFill>
                  <a:schemeClr val="bg1"/>
                </a:solidFill>
              </a:rPr>
              <a:t>Centre for </a:t>
            </a:r>
            <a:r>
              <a:rPr lang="en-US" dirty="0" err="1">
                <a:solidFill>
                  <a:schemeClr val="bg1"/>
                </a:solidFill>
              </a:rPr>
              <a:t>Bioimage</a:t>
            </a:r>
            <a:r>
              <a:rPr lang="en-US" dirty="0">
                <a:solidFill>
                  <a:schemeClr val="bg1"/>
                </a:solidFill>
              </a:rPr>
              <a:t> Analysis (CBA)</a:t>
            </a:r>
          </a:p>
          <a:p>
            <a:r>
              <a:rPr lang="en-US" dirty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>
                <a:solidFill>
                  <a:schemeClr val="bg1"/>
                </a:solidFill>
              </a:rPr>
              <a:t>image-analysis-support@embl.de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erosion (r=7)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dilation (erosion, r=7)</a:t>
              </a: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tophat</a:t>
            </a:r>
            <a:r>
              <a:rPr lang="en-US" sz="2800" dirty="0">
                <a:solidFill>
                  <a:srgbClr val="FFFFFF"/>
                </a:solidFill>
              </a:rPr>
              <a:t> filter removes local background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tophat</a:t>
              </a:r>
              <a:r>
                <a:rPr lang="en-US" dirty="0">
                  <a:solidFill>
                    <a:schemeClr val="bg1"/>
                  </a:solidFill>
                </a:rPr>
                <a:t> = raw - </a:t>
              </a:r>
              <a:r>
                <a:rPr lang="en-US" dirty="0" err="1">
                  <a:solidFill>
                    <a:schemeClr val="bg1"/>
                  </a:solidFill>
                </a:rPr>
                <a:t>dil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ero</a:t>
              </a:r>
              <a:r>
                <a:rPr lang="en-US" dirty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top-hat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raw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Intensity threshold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Objects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Tophat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Difference of Gaussian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2D050"/>
                </a:solidFill>
              </a:rPr>
              <a:t>Supervised pixel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Fiji/</a:t>
            </a:r>
            <a:r>
              <a:rPr lang="en-US" sz="2000" b="1" dirty="0" err="1">
                <a:solidFill>
                  <a:srgbClr val="00B0F0"/>
                </a:solidFill>
              </a:rPr>
              <a:t>ImageJ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Segmentation</a:t>
            </a:r>
          </a:p>
          <a:p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Lung sections with tumors, </a:t>
            </a:r>
            <a:r>
              <a:rPr lang="en-US" sz="1200" dirty="0" err="1"/>
              <a:t>Hematoxylin</a:t>
            </a:r>
            <a:r>
              <a:rPr lang="en-US" sz="1200" dirty="0"/>
              <a:t> &amp; Eosin stain</a:t>
            </a:r>
          </a:p>
          <a:p>
            <a:r>
              <a:rPr lang="en-US" sz="1200" dirty="0"/>
              <a:t>Martina </a:t>
            </a:r>
            <a:r>
              <a:rPr lang="en-US" sz="1200" dirty="0" err="1"/>
              <a:t>Mantovan</a:t>
            </a:r>
            <a:r>
              <a:rPr lang="en-US" sz="1200" dirty="0"/>
              <a:t>, EMBL </a:t>
            </a:r>
            <a:r>
              <a:rPr lang="en-US" sz="1200" dirty="0" err="1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(region) growing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Distance-based region growing (“dilation”)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HeLa</a:t>
            </a:r>
            <a:r>
              <a:rPr lang="en-US" sz="1400" dirty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>
                <a:solidFill>
                  <a:schemeClr val="bg1"/>
                </a:solidFill>
              </a:rPr>
              <a:t>CellMask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Lifetechnologies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i</a:t>
            </a:r>
            <a:r>
              <a:rPr lang="en-US" sz="2800" dirty="0">
                <a:solidFill>
                  <a:srgbClr val="FFFFFF"/>
                </a:solidFill>
              </a:rPr>
              <a:t>) signal drops below threshold or (ii) runs into another region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Not accurate at cell-cell contacts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watershed to find cell-cell contacts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Inverted</a:t>
                  </a: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Nuc1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Nuc2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Nuc1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Nuc2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Fiji: </a:t>
            </a:r>
            <a:r>
              <a:rPr lang="en-US" dirty="0" err="1"/>
              <a:t>Process..Find</a:t>
            </a:r>
            <a:r>
              <a:rPr lang="en-US" dirty="0"/>
              <a:t> Maxima (Output type: segmented particles</a:t>
            </a:r>
          </a:p>
          <a:p>
            <a:r>
              <a:rPr lang="en-US" dirty="0"/>
              <a:t>CP: </a:t>
            </a:r>
            <a:r>
              <a:rPr lang="en-US" dirty="0" err="1"/>
              <a:t>IndentifySecondaryObjects</a:t>
            </a:r>
            <a:r>
              <a:rPr lang="en-US" dirty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6600"/>
                </a:solidFill>
              </a:rPr>
              <a:t>Whole cell stain</a:t>
            </a:r>
            <a:br>
              <a:rPr lang="en-US" sz="2800" dirty="0">
                <a:solidFill>
                  <a:srgbClr val="FF6600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nuclei as seeds </a:t>
            </a:r>
            <a:r>
              <a:rPr lang="en-US" sz="2800" dirty="0">
                <a:solidFill>
                  <a:srgbClr val="FFFFFF"/>
                </a:solidFill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6600"/>
                </a:solidFill>
              </a:rPr>
              <a:t>image-based watershed</a:t>
            </a: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splitting</a:t>
            </a: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by </a:t>
            </a:r>
            <a:r>
              <a:rPr lang="en-US" sz="2800" i="1" dirty="0">
                <a:solidFill>
                  <a:schemeClr val="accent3"/>
                </a:solidFill>
              </a:rPr>
              <a:t>watershed filter </a:t>
            </a:r>
            <a:r>
              <a:rPr lang="en-US" sz="2800" dirty="0">
                <a:solidFill>
                  <a:schemeClr val="accent3"/>
                </a:solidFill>
              </a:rPr>
              <a:t>on </a:t>
            </a:r>
            <a:r>
              <a:rPr lang="en-US" sz="2800" i="1" dirty="0">
                <a:solidFill>
                  <a:schemeClr val="accent3"/>
                </a:solidFill>
              </a:rPr>
              <a:t>distance transform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Measurements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How would you measure the difference between these nuclei?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Area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Mean intensity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>
                <a:solidFill>
                  <a:srgbClr val="92D050"/>
                </a:solidFill>
              </a:rPr>
              <a:t>Form-factor = 4*π*Area / Perimeter^2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  <a:endParaRPr lang="en-US" sz="3600" dirty="0">
              <a:solidFill>
                <a:srgbClr val="92D050"/>
              </a:solidFill>
            </a:endParaRPr>
          </a:p>
          <a:p>
            <a:pPr lvl="1"/>
            <a:endParaRPr lang="en-US" sz="3600" dirty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π*R^2; </a:t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=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4*π^2*R^2 / (4*π^2*R^2) = 1</a:t>
            </a:r>
          </a:p>
          <a:p>
            <a:endParaRPr lang="en-US" sz="2000" b="1" dirty="0">
              <a:solidFill>
                <a:srgbClr val="92D050"/>
              </a:solidFill>
            </a:endParaRPr>
          </a:p>
          <a:p>
            <a:r>
              <a:rPr lang="en-US" sz="2000" b="1" dirty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(small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rgbClr val="92D050"/>
                </a:solidFill>
              </a:rPr>
              <a:t>Haralick</a:t>
            </a:r>
            <a:r>
              <a:rPr lang="en-US" dirty="0">
                <a:solidFill>
                  <a:srgbClr val="92D050"/>
                </a:solidFill>
              </a:rPr>
              <a:t> texture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H2</a:t>
            </a:r>
            <a:r>
              <a:rPr lang="en-US" sz="2000" dirty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H3</a:t>
            </a:r>
            <a:r>
              <a:rPr lang="en-US" sz="2000" dirty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H4</a:t>
            </a:r>
            <a:r>
              <a:rPr lang="en-US" sz="2000" dirty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H5</a:t>
            </a:r>
            <a:r>
              <a:rPr lang="en-US" sz="2000" dirty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H6</a:t>
            </a:r>
            <a:r>
              <a:rPr lang="en-US" sz="2000" dirty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>
                <a:solidFill>
                  <a:srgbClr val="FF0000"/>
                </a:solidFill>
              </a:rPr>
              <a:t>H7</a:t>
            </a:r>
            <a:r>
              <a:rPr lang="en-US" sz="2000" b="1" dirty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H8</a:t>
            </a:r>
            <a:r>
              <a:rPr lang="en-US" sz="2000" dirty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H9</a:t>
            </a:r>
            <a:r>
              <a:rPr lang="en-US" sz="2000" dirty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H10</a:t>
            </a:r>
            <a:r>
              <a:rPr lang="en-US" sz="2000" dirty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H11</a:t>
            </a:r>
            <a:r>
              <a:rPr lang="en-US" sz="2000" dirty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H12</a:t>
            </a:r>
            <a:r>
              <a:rPr lang="en-US" sz="2000" dirty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H13</a:t>
            </a:r>
            <a:r>
              <a:rPr lang="en-US" sz="2000" dirty="0">
                <a:solidFill>
                  <a:srgbClr val="92D050"/>
                </a:solidFill>
              </a:rPr>
              <a:t>: Information Measure of Correlation 2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which ones to choose?</a:t>
            </a: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Supervised object classification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(200, 0.5, 0.4, 0.33,  …)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“Feature vector” = (area, form factor, mean intensity,  H1, …)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(400, 0.8, 0.3, 0.12, …)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(410, 0.85, 0.29, 0.54,  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(440, 0.84, 0.3, 0.60,  …)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(350, 0.75, 0.2, 0.55 …)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“Random Forests”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Intensity measurements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Bioimage</a:t>
            </a:r>
            <a:r>
              <a:rPr lang="en-US" dirty="0"/>
              <a:t> Analysis</a:t>
            </a:r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Sample preparation</a:t>
              </a: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Microscopy</a:t>
              </a: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>
                  <a:solidFill>
                    <a:prstClr val="white"/>
                  </a:solidFill>
                </a:rPr>
                <a:t>Image analysis</a:t>
              </a: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QC &amp; Statistics</a:t>
              </a: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Biological question</a:t>
              </a: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>
                <a:solidFill>
                  <a:srgbClr val="92D050"/>
                </a:solidFill>
              </a:rPr>
              <a:t>3. Acquire more data. </a:t>
            </a: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Mean vs. Sum Intensities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Gray values: 105, 133, 148, 142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= 105 + 133 + 148 + 142 = 528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= Sum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132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= Mean 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61966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[Image &gt; Properties];      [Analyze &gt; Measure]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9549" y="3883516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~ Total amount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~ Concentration</a:t>
            </a:r>
          </a:p>
        </p:txBody>
      </p:sp>
    </p:spTree>
    <p:extLst>
      <p:ext uri="{BB962C8B-B14F-4D97-AF65-F5344CB8AC3E}">
        <p14:creationId xmlns:p14="http://schemas.microsoft.com/office/powerpoint/2010/main" val="85470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The meaning of intensities: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err="1">
                <a:solidFill>
                  <a:srgbClr val="92D050"/>
                </a:solidFill>
              </a:rPr>
              <a:t>widefield</a:t>
            </a:r>
            <a:r>
              <a:rPr lang="en-US" dirty="0">
                <a:solidFill>
                  <a:srgbClr val="92D050"/>
                </a:solidFill>
              </a:rPr>
              <a:t> vs. </a:t>
            </a:r>
            <a:r>
              <a:rPr lang="en-US" dirty="0" err="1">
                <a:solidFill>
                  <a:srgbClr val="92D050"/>
                </a:solidFill>
              </a:rPr>
              <a:t>confocal</a:t>
            </a:r>
            <a:r>
              <a:rPr lang="en-US" dirty="0">
                <a:solidFill>
                  <a:srgbClr val="92D050"/>
                </a:solidFill>
              </a:rPr>
              <a:t> images</a:t>
            </a:r>
            <a:br>
              <a:rPr lang="en-US" dirty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Confocal: Optical sectioning (60x NA1.4 Airy1)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</a:rPr>
              <a:t>100</a:t>
            </a: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Widefield</a:t>
            </a:r>
            <a:r>
              <a:rPr lang="en-US" sz="2800" dirty="0">
                <a:solidFill>
                  <a:schemeClr val="bg1"/>
                </a:solidFill>
              </a:rPr>
              <a:t> (20x NA0.7)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>
                <a:solidFill>
                  <a:schemeClr val="bg1"/>
                </a:solidFill>
              </a:rPr>
              <a:t>no</a:t>
            </a:r>
            <a:r>
              <a:rPr lang="en-US" sz="2800" dirty="0">
                <a:solidFill>
                  <a:schemeClr val="bg1"/>
                </a:solidFill>
              </a:rPr>
              <a:t> optical sectioning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Widefield</a:t>
            </a:r>
            <a:r>
              <a:rPr lang="en-US" dirty="0">
                <a:solidFill>
                  <a:srgbClr val="00B050"/>
                </a:solidFill>
              </a:rPr>
              <a:t> vs. </a:t>
            </a:r>
            <a:r>
              <a:rPr lang="en-US" dirty="0" err="1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Wide-field is good for measuring the </a:t>
            </a:r>
            <a:r>
              <a:rPr lang="en-US" dirty="0">
                <a:solidFill>
                  <a:srgbClr val="FF0000"/>
                </a:solidFill>
              </a:rPr>
              <a:t>total amount</a:t>
            </a:r>
            <a:r>
              <a:rPr lang="en-US" dirty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>
                <a:solidFill>
                  <a:schemeClr val="bg1"/>
                </a:solidFill>
              </a:rPr>
              <a:t>Confocal</a:t>
            </a:r>
            <a:r>
              <a:rPr lang="en-US" dirty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>
                <a:solidFill>
                  <a:srgbClr val="FF0000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The interpretation of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intensity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13" y="2462622"/>
            <a:ext cx="1635787" cy="1728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613" y="2538822"/>
            <a:ext cx="1635787" cy="172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200" y="2514600"/>
            <a:ext cx="1635787" cy="1728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2341602"/>
            <a:ext cx="1092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7F7F7F"/>
                </a:solidFill>
                <a:latin typeface="Calibri"/>
              </a:rPr>
              <a:t>25 hours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181" y="234160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7F7F7F"/>
                </a:solidFill>
                <a:latin typeface="Calibri"/>
              </a:rPr>
              <a:t>1 hour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77" y="4648200"/>
            <a:ext cx="728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9BBB59"/>
                </a:solidFill>
                <a:latin typeface="Calibri"/>
              </a:rPr>
              <a:t>Wide-field image: Sum intensity =&gt; Total expression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5600" y="2698522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9BBB59"/>
                </a:solidFill>
                <a:latin typeface="Calibri"/>
              </a:rPr>
              <a:t>&lt;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800" y="2667744"/>
            <a:ext cx="30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4000" dirty="0">
                <a:solidFill>
                  <a:srgbClr val="9BBB59"/>
                </a:solidFill>
                <a:latin typeface="Calibri"/>
              </a:rPr>
              <a:t>=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1404" y="3163756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8EB4E3"/>
                </a:solidFill>
                <a:latin typeface="Calibri"/>
              </a:rPr>
              <a:t>?=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67964" y="3144798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8EB4E3"/>
                </a:solidFill>
                <a:latin typeface="Calibri"/>
              </a:rPr>
              <a:t>&lt;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138" y="1678185"/>
            <a:ext cx="1822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dirty="0" err="1">
                <a:solidFill>
                  <a:srgbClr val="7F7F7F"/>
                </a:solidFill>
                <a:latin typeface="Calibri"/>
              </a:rPr>
              <a:t>HeLa</a:t>
            </a:r>
            <a:r>
              <a:rPr lang="en-US" sz="1600" dirty="0">
                <a:solidFill>
                  <a:srgbClr val="7F7F7F"/>
                </a:solidFill>
                <a:latin typeface="Calibri"/>
              </a:rPr>
              <a:t> cell, </a:t>
            </a:r>
            <a:br>
              <a:rPr lang="en-US" sz="1600" dirty="0">
                <a:solidFill>
                  <a:srgbClr val="7F7F7F"/>
                </a:solidFill>
                <a:latin typeface="Calibri"/>
              </a:rPr>
            </a:br>
            <a:r>
              <a:rPr lang="en-US" sz="1600" dirty="0">
                <a:solidFill>
                  <a:srgbClr val="7F7F7F"/>
                </a:solidFill>
                <a:latin typeface="Calibri"/>
              </a:rPr>
              <a:t>Histone2B-mCherry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5512" y="5105400"/>
            <a:ext cx="6829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Confocal slice: Mean intensity =&gt; Local concentration</a:t>
            </a:r>
          </a:p>
        </p:txBody>
      </p:sp>
      <p:sp>
        <p:nvSpPr>
          <p:cNvPr id="11" name="Freeform 10"/>
          <p:cNvSpPr/>
          <p:nvPr/>
        </p:nvSpPr>
        <p:spPr>
          <a:xfrm>
            <a:off x="1246433" y="2716156"/>
            <a:ext cx="752577" cy="1309732"/>
          </a:xfrm>
          <a:custGeom>
            <a:avLst/>
            <a:gdLst>
              <a:gd name="connsiteX0" fmla="*/ 8 w 752577"/>
              <a:gd name="connsiteY0" fmla="*/ 940660 h 1309732"/>
              <a:gd name="connsiteX1" fmla="*/ 11767 w 752577"/>
              <a:gd name="connsiteY1" fmla="*/ 670220 h 1309732"/>
              <a:gd name="connsiteX2" fmla="*/ 35285 w 752577"/>
              <a:gd name="connsiteY2" fmla="*/ 623187 h 1309732"/>
              <a:gd name="connsiteX3" fmla="*/ 70562 w 752577"/>
              <a:gd name="connsiteY3" fmla="*/ 540880 h 1309732"/>
              <a:gd name="connsiteX4" fmla="*/ 82321 w 752577"/>
              <a:gd name="connsiteY4" fmla="*/ 505605 h 1309732"/>
              <a:gd name="connsiteX5" fmla="*/ 117597 w 752577"/>
              <a:gd name="connsiteY5" fmla="*/ 482088 h 1309732"/>
              <a:gd name="connsiteX6" fmla="*/ 141115 w 752577"/>
              <a:gd name="connsiteY6" fmla="*/ 446814 h 1309732"/>
              <a:gd name="connsiteX7" fmla="*/ 152874 w 752577"/>
              <a:gd name="connsiteY7" fmla="*/ 411539 h 1309732"/>
              <a:gd name="connsiteX8" fmla="*/ 199909 w 752577"/>
              <a:gd name="connsiteY8" fmla="*/ 340989 h 1309732"/>
              <a:gd name="connsiteX9" fmla="*/ 211668 w 752577"/>
              <a:gd name="connsiteY9" fmla="*/ 305715 h 1309732"/>
              <a:gd name="connsiteX10" fmla="*/ 246945 w 752577"/>
              <a:gd name="connsiteY10" fmla="*/ 282198 h 1309732"/>
              <a:gd name="connsiteX11" fmla="*/ 270463 w 752577"/>
              <a:gd name="connsiteY11" fmla="*/ 211649 h 1309732"/>
              <a:gd name="connsiteX12" fmla="*/ 305739 w 752577"/>
              <a:gd name="connsiteY12" fmla="*/ 141099 h 1309732"/>
              <a:gd name="connsiteX13" fmla="*/ 341016 w 752577"/>
              <a:gd name="connsiteY13" fmla="*/ 117583 h 1309732"/>
              <a:gd name="connsiteX14" fmla="*/ 388051 w 752577"/>
              <a:gd name="connsiteY14" fmla="*/ 47033 h 1309732"/>
              <a:gd name="connsiteX15" fmla="*/ 458605 w 752577"/>
              <a:gd name="connsiteY15" fmla="*/ 0 h 1309732"/>
              <a:gd name="connsiteX16" fmla="*/ 587952 w 752577"/>
              <a:gd name="connsiteY16" fmla="*/ 11758 h 1309732"/>
              <a:gd name="connsiteX17" fmla="*/ 623229 w 752577"/>
              <a:gd name="connsiteY17" fmla="*/ 23517 h 1309732"/>
              <a:gd name="connsiteX18" fmla="*/ 670265 w 752577"/>
              <a:gd name="connsiteY18" fmla="*/ 94066 h 1309732"/>
              <a:gd name="connsiteX19" fmla="*/ 729059 w 752577"/>
              <a:gd name="connsiteY19" fmla="*/ 164616 h 1309732"/>
              <a:gd name="connsiteX20" fmla="*/ 752577 w 752577"/>
              <a:gd name="connsiteY20" fmla="*/ 352748 h 1309732"/>
              <a:gd name="connsiteX21" fmla="*/ 740818 w 752577"/>
              <a:gd name="connsiteY21" fmla="*/ 599671 h 1309732"/>
              <a:gd name="connsiteX22" fmla="*/ 693782 w 752577"/>
              <a:gd name="connsiteY22" fmla="*/ 764286 h 1309732"/>
              <a:gd name="connsiteX23" fmla="*/ 658506 w 752577"/>
              <a:gd name="connsiteY23" fmla="*/ 834836 h 1309732"/>
              <a:gd name="connsiteX24" fmla="*/ 634988 w 752577"/>
              <a:gd name="connsiteY24" fmla="*/ 870111 h 1309732"/>
              <a:gd name="connsiteX25" fmla="*/ 576194 w 752577"/>
              <a:gd name="connsiteY25" fmla="*/ 975935 h 1309732"/>
              <a:gd name="connsiteX26" fmla="*/ 517399 w 752577"/>
              <a:gd name="connsiteY26" fmla="*/ 1081759 h 1309732"/>
              <a:gd name="connsiteX27" fmla="*/ 482123 w 752577"/>
              <a:gd name="connsiteY27" fmla="*/ 1117034 h 1309732"/>
              <a:gd name="connsiteX28" fmla="*/ 423328 w 752577"/>
              <a:gd name="connsiteY28" fmla="*/ 1199342 h 1309732"/>
              <a:gd name="connsiteX29" fmla="*/ 352775 w 752577"/>
              <a:gd name="connsiteY29" fmla="*/ 1234616 h 1309732"/>
              <a:gd name="connsiteX30" fmla="*/ 317498 w 752577"/>
              <a:gd name="connsiteY30" fmla="*/ 1281649 h 1309732"/>
              <a:gd name="connsiteX31" fmla="*/ 11767 w 752577"/>
              <a:gd name="connsiteY31" fmla="*/ 1234616 h 1309732"/>
              <a:gd name="connsiteX32" fmla="*/ 8 w 752577"/>
              <a:gd name="connsiteY32" fmla="*/ 940660 h 130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577" h="1309732">
                <a:moveTo>
                  <a:pt x="8" y="940660"/>
                </a:moveTo>
                <a:cubicBezTo>
                  <a:pt x="8" y="846594"/>
                  <a:pt x="1802" y="759900"/>
                  <a:pt x="11767" y="670220"/>
                </a:cubicBezTo>
                <a:cubicBezTo>
                  <a:pt x="13703" y="652799"/>
                  <a:pt x="29130" y="639599"/>
                  <a:pt x="35285" y="623187"/>
                </a:cubicBezTo>
                <a:cubicBezTo>
                  <a:pt x="67827" y="536413"/>
                  <a:pt x="22902" y="612364"/>
                  <a:pt x="70562" y="540880"/>
                </a:cubicBezTo>
                <a:cubicBezTo>
                  <a:pt x="74482" y="529122"/>
                  <a:pt x="74578" y="515283"/>
                  <a:pt x="82321" y="505605"/>
                </a:cubicBezTo>
                <a:cubicBezTo>
                  <a:pt x="91149" y="494570"/>
                  <a:pt x="107604" y="492081"/>
                  <a:pt x="117597" y="482088"/>
                </a:cubicBezTo>
                <a:cubicBezTo>
                  <a:pt x="127590" y="472096"/>
                  <a:pt x="133276" y="458572"/>
                  <a:pt x="141115" y="446814"/>
                </a:cubicBezTo>
                <a:cubicBezTo>
                  <a:pt x="145035" y="435056"/>
                  <a:pt x="146855" y="422374"/>
                  <a:pt x="152874" y="411539"/>
                </a:cubicBezTo>
                <a:cubicBezTo>
                  <a:pt x="166601" y="386832"/>
                  <a:pt x="190971" y="367802"/>
                  <a:pt x="199909" y="340989"/>
                </a:cubicBezTo>
                <a:cubicBezTo>
                  <a:pt x="203829" y="329231"/>
                  <a:pt x="203925" y="315393"/>
                  <a:pt x="211668" y="305715"/>
                </a:cubicBezTo>
                <a:cubicBezTo>
                  <a:pt x="220497" y="294680"/>
                  <a:pt x="235186" y="290037"/>
                  <a:pt x="246945" y="282198"/>
                </a:cubicBezTo>
                <a:lnTo>
                  <a:pt x="270463" y="211649"/>
                </a:lnTo>
                <a:cubicBezTo>
                  <a:pt x="280026" y="182960"/>
                  <a:pt x="282946" y="163891"/>
                  <a:pt x="305739" y="141099"/>
                </a:cubicBezTo>
                <a:cubicBezTo>
                  <a:pt x="315732" y="131106"/>
                  <a:pt x="329257" y="125422"/>
                  <a:pt x="341016" y="117583"/>
                </a:cubicBezTo>
                <a:cubicBezTo>
                  <a:pt x="354751" y="76381"/>
                  <a:pt x="348415" y="77859"/>
                  <a:pt x="388051" y="47033"/>
                </a:cubicBezTo>
                <a:cubicBezTo>
                  <a:pt x="410362" y="29681"/>
                  <a:pt x="458605" y="0"/>
                  <a:pt x="458605" y="0"/>
                </a:cubicBezTo>
                <a:cubicBezTo>
                  <a:pt x="501721" y="3919"/>
                  <a:pt x="545094" y="5636"/>
                  <a:pt x="587952" y="11758"/>
                </a:cubicBezTo>
                <a:cubicBezTo>
                  <a:pt x="600223" y="13511"/>
                  <a:pt x="614464" y="14753"/>
                  <a:pt x="623229" y="23517"/>
                </a:cubicBezTo>
                <a:cubicBezTo>
                  <a:pt x="643215" y="43502"/>
                  <a:pt x="650279" y="74081"/>
                  <a:pt x="670265" y="94066"/>
                </a:cubicBezTo>
                <a:cubicBezTo>
                  <a:pt x="715534" y="139334"/>
                  <a:pt x="696317" y="115505"/>
                  <a:pt x="729059" y="164616"/>
                </a:cubicBezTo>
                <a:cubicBezTo>
                  <a:pt x="738741" y="222704"/>
                  <a:pt x="752577" y="296225"/>
                  <a:pt x="752577" y="352748"/>
                </a:cubicBezTo>
                <a:cubicBezTo>
                  <a:pt x="752577" y="435149"/>
                  <a:pt x="749298" y="517708"/>
                  <a:pt x="740818" y="599671"/>
                </a:cubicBezTo>
                <a:cubicBezTo>
                  <a:pt x="739858" y="608953"/>
                  <a:pt x="705609" y="746546"/>
                  <a:pt x="693782" y="764286"/>
                </a:cubicBezTo>
                <a:cubicBezTo>
                  <a:pt x="626379" y="865389"/>
                  <a:pt x="707194" y="737465"/>
                  <a:pt x="658506" y="834836"/>
                </a:cubicBezTo>
                <a:cubicBezTo>
                  <a:pt x="652186" y="847476"/>
                  <a:pt x="640728" y="857197"/>
                  <a:pt x="634988" y="870111"/>
                </a:cubicBezTo>
                <a:cubicBezTo>
                  <a:pt x="588945" y="973701"/>
                  <a:pt x="640581" y="911550"/>
                  <a:pt x="576194" y="975935"/>
                </a:cubicBezTo>
                <a:cubicBezTo>
                  <a:pt x="561407" y="1020294"/>
                  <a:pt x="557834" y="1041325"/>
                  <a:pt x="517399" y="1081759"/>
                </a:cubicBezTo>
                <a:cubicBezTo>
                  <a:pt x="505640" y="1093517"/>
                  <a:pt x="492769" y="1104259"/>
                  <a:pt x="482123" y="1117034"/>
                </a:cubicBezTo>
                <a:cubicBezTo>
                  <a:pt x="448743" y="1157088"/>
                  <a:pt x="465685" y="1156988"/>
                  <a:pt x="423328" y="1199342"/>
                </a:cubicBezTo>
                <a:cubicBezTo>
                  <a:pt x="400534" y="1222135"/>
                  <a:pt x="381465" y="1225053"/>
                  <a:pt x="352775" y="1234616"/>
                </a:cubicBezTo>
                <a:cubicBezTo>
                  <a:pt x="341016" y="1250294"/>
                  <a:pt x="336976" y="1279485"/>
                  <a:pt x="317498" y="1281649"/>
                </a:cubicBezTo>
                <a:cubicBezTo>
                  <a:pt x="49266" y="1311451"/>
                  <a:pt x="83296" y="1341903"/>
                  <a:pt x="11767" y="1234616"/>
                </a:cubicBezTo>
                <a:cubicBezTo>
                  <a:pt x="-738" y="972033"/>
                  <a:pt x="8" y="1034726"/>
                  <a:pt x="8" y="94066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13" y="2462622"/>
            <a:ext cx="1635787" cy="17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Intensity measurements require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z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z-slice middle of cell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z-slice bottom of cell</a:t>
            </a: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x</a:t>
              </a: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x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for the 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494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FFC000"/>
                </a:solidFill>
              </a:rPr>
              <a:t>You have to consider the shape of the </a:t>
            </a:r>
          </a:p>
          <a:p>
            <a:pPr defTabSz="914400"/>
            <a:r>
              <a:rPr lang="en-US" sz="2400" dirty="0">
                <a:solidFill>
                  <a:srgbClr val="FFC000"/>
                </a:solidFill>
              </a:rPr>
              <a:t>“Point Spread Function” (PSF)!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>
                <a:solidFill>
                  <a:srgbClr val="92D050"/>
                </a:solidFill>
              </a:rPr>
              <a:t>Interpretation of intensities in confocal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Interpretation of intensities in confocal images</a:t>
            </a: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34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388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8077200" y="3505200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>
                  <a:solidFill>
                    <a:sysClr val="window" lastClr="FFFFFF"/>
                  </a:solidFill>
                </a:rPr>
                <a:t>z</a:t>
              </a:r>
            </a:p>
          </p:txBody>
        </p:sp>
      </p:grpSp>
      <p:sp>
        <p:nvSpPr>
          <p:cNvPr id="31" name="Oval 30"/>
          <p:cNvSpPr/>
          <p:nvPr/>
        </p:nvSpPr>
        <p:spPr>
          <a:xfrm>
            <a:off x="59436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572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3-D projections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Analysis Software 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>
                <a:solidFill>
                  <a:srgbClr val="92D050"/>
                </a:solidFill>
              </a:rPr>
              <a:t>CellProfiler</a:t>
            </a:r>
            <a:r>
              <a:rPr lang="en-US" sz="2400" b="1" dirty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Ilastik</a:t>
            </a:r>
            <a:r>
              <a:rPr lang="en-US" sz="2400" dirty="0">
                <a:solidFill>
                  <a:schemeClr val="bg1"/>
                </a:solidFill>
              </a:rPr>
              <a:t> (2-D &amp; 3-D, supervised pixel classification)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CellCognition</a:t>
            </a:r>
            <a:r>
              <a:rPr lang="en-US" sz="2400" dirty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Commerical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Matlab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(3-D)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Arivis</a:t>
            </a:r>
            <a:r>
              <a:rPr lang="en-US" sz="2400" dirty="0">
                <a:solidFill>
                  <a:schemeClr val="bg1"/>
                </a:solidFill>
              </a:rPr>
              <a:t> (huge 3-D)</a:t>
            </a: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FF00"/>
                </a:solidFill>
              </a:rPr>
              <a:t>Properties of sum and maximum projections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Sum projection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x</a:t>
              </a: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z</a:t>
              </a: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Max projection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Sum projection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Max projection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</a:rPr>
              <a:t>Automated Filtering </a:t>
            </a:r>
            <a:br>
              <a:rPr lang="en-US" dirty="0">
                <a:solidFill>
                  <a:srgbClr val="00FF00"/>
                </a:solidFill>
              </a:rPr>
            </a:br>
            <a:r>
              <a:rPr lang="en-US" dirty="0">
                <a:solidFill>
                  <a:srgbClr val="00FF00"/>
                </a:solidFill>
              </a:rPr>
              <a:t>(Quality Control, QC)</a:t>
            </a: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Automated Cell-based Quality Control (QC)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Mean</a:t>
            </a:r>
            <a:r>
              <a:rPr lang="en-US" sz="2000" dirty="0">
                <a:solidFill>
                  <a:schemeClr val="bg1"/>
                </a:solidFill>
              </a:rPr>
              <a:t> intensity &lt; 0.4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CellProfiler</a:t>
            </a:r>
            <a:r>
              <a:rPr lang="en-US" dirty="0"/>
              <a:t>: </a:t>
            </a:r>
            <a:r>
              <a:rPr lang="en-US" dirty="0" err="1"/>
              <a:t>FilterObjects</a:t>
            </a:r>
            <a:endParaRPr lang="en-US" dirty="0"/>
          </a:p>
          <a:p>
            <a:r>
              <a:rPr lang="en-US" dirty="0"/>
              <a:t>Fiji: </a:t>
            </a:r>
            <a:r>
              <a:rPr lang="en-US" dirty="0" err="1"/>
              <a:t>Analyze.Analyze</a:t>
            </a:r>
            <a:r>
              <a:rPr lang="en-US" dirty="0"/>
              <a:t> Particles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too many saturated 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Expression level too low or too high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HeLa</a:t>
            </a:r>
            <a:r>
              <a:rPr lang="en-US" dirty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>
                <a:solidFill>
                  <a:srgbClr val="0000FF"/>
                </a:solidFill>
              </a:rPr>
              <a:t>nucleus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/>
                </a:solidFill>
              </a:rPr>
              <a:t>autophagosomes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(Kenta Imai)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FF00"/>
                </a:solidFill>
              </a:rPr>
              <a:t>Automated Image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>
                <a:solidFill>
                  <a:srgbClr val="00B0F0"/>
                </a:solidFill>
              </a:rPr>
              <a:t>PowerLogLogSlope</a:t>
            </a:r>
            <a:r>
              <a:rPr lang="en-US" sz="1600" dirty="0">
                <a:solidFill>
                  <a:srgbClr val="00B0F0"/>
                </a:solidFill>
              </a:rPr>
              <a:t>”) </a:t>
            </a:r>
            <a:br>
              <a:rPr lang="en-US" sz="1600" dirty="0">
                <a:solidFill>
                  <a:srgbClr val="00B0F0"/>
                </a:solidFill>
              </a:rPr>
            </a:br>
            <a:r>
              <a:rPr lang="en-US" sz="1600" dirty="0">
                <a:solidFill>
                  <a:srgbClr val="00B0F0"/>
                </a:solidFill>
              </a:rPr>
              <a:t>from </a:t>
            </a:r>
            <a:r>
              <a:rPr lang="en-US" sz="1600" dirty="0" err="1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module </a:t>
            </a:r>
            <a:r>
              <a:rPr lang="en-US" sz="1600" dirty="0" err="1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-2.0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-3.1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Typical image QCs: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Focus quality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Number of cells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 cell density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Data </a:t>
            </a:r>
            <a:r>
              <a:rPr lang="en-US" dirty="0" err="1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26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Computer readable naming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“Assay1  Replicate 2014,03,20 Control 10.tif”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002.tif”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PosCtrl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TreatA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2014-04-01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2014-04-01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TreatA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208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BiologicalAssay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ExperimentalBatch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--Treatment--ID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23091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25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/>
              <a:t>Automated image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Many numbers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Image analysis</a:t>
            </a: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Categorical Plots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 t-test vs. Control = 3.72e-20 (**)"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 ruffling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</a:rPr>
              <a:t>You need a </a:t>
            </a:r>
            <a:r>
              <a:rPr lang="en-US" b="1" i="1" dirty="0">
                <a:solidFill>
                  <a:srgbClr val="00FF00"/>
                </a:solidFill>
              </a:rPr>
              <a:t>convenient*</a:t>
            </a:r>
            <a:r>
              <a:rPr lang="en-US" dirty="0">
                <a:solidFill>
                  <a:srgbClr val="00FF00"/>
                </a:solidFill>
              </a:rPr>
              <a:t> way to link back the numbers to the images!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FF00"/>
                </a:solidFill>
              </a:rPr>
              <a:t>*(otherwise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An image is a matrix of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8-bit: 0,1,..,255 (2^8-1)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92D05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12-bit: 0,1,..,4095 (2^12-1) 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16-bit: 0,1,..,65535 (2^16-1)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Lookup Table (LUT)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Thank you for your attention!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>
                <a:solidFill>
                  <a:srgbClr val="FFC000"/>
                </a:solidFill>
              </a:rPr>
              <a:t>Antonio </a:t>
            </a:r>
            <a:r>
              <a:rPr lang="en-US" dirty="0" err="1">
                <a:solidFill>
                  <a:srgbClr val="FFC000"/>
                </a:solidFill>
              </a:rPr>
              <a:t>Politi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>
                <a:solidFill>
                  <a:srgbClr val="FFC000"/>
                </a:solidFill>
              </a:rPr>
              <a:t>Malte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Wachsmuth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>
                <a:solidFill>
                  <a:srgbClr val="FFC000"/>
                </a:solidFill>
              </a:rPr>
              <a:t>Yin </a:t>
            </a:r>
            <a:r>
              <a:rPr lang="en-US" dirty="0" err="1">
                <a:solidFill>
                  <a:srgbClr val="FFC000"/>
                </a:solidFill>
              </a:rPr>
              <a:t>Cai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>
                <a:solidFill>
                  <a:srgbClr val="FFC000"/>
                </a:solidFill>
              </a:rPr>
              <a:t>Anita </a:t>
            </a:r>
            <a:r>
              <a:rPr lang="en-US" dirty="0" err="1">
                <a:solidFill>
                  <a:srgbClr val="FFC000"/>
                </a:solidFill>
              </a:rPr>
              <a:t>Ripplinger</a:t>
            </a:r>
            <a:r>
              <a:rPr lang="en-US" dirty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9BBB59"/>
                </a:solidFill>
              </a:rPr>
              <a:t>QC on automated background measurement</a:t>
            </a: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Background subtraction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Selecting the right background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Increase brightness &amp; contrast! 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Background subtraction issue: dense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Statistics </a:t>
            </a:r>
            <a:r>
              <a:rPr lang="en-US" sz="3600" dirty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>
                <a:solidFill>
                  <a:srgbClr val="92D050"/>
                </a:solidFill>
              </a:rPr>
              <a:t>Automated analysis…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>
                <a:solidFill>
                  <a:srgbClr val="FFC000"/>
                </a:solidFill>
              </a:rPr>
              <a:t>top-hat filtered </a:t>
            </a:r>
            <a:r>
              <a:rPr lang="en-US" sz="1600" dirty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</a:rPr>
              <a:t>www.cellprofiler.org</a:t>
            </a: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>
                <a:solidFill>
                  <a:srgbClr val="FFC000"/>
                </a:solidFill>
              </a:rPr>
              <a:t>if Mean(</a:t>
            </a:r>
            <a:r>
              <a:rPr lang="en-US" i="1" dirty="0" err="1">
                <a:solidFill>
                  <a:srgbClr val="FFC000"/>
                </a:solidFill>
              </a:rPr>
              <a:t>CutNH</a:t>
            </a:r>
            <a:r>
              <a:rPr lang="en-US" i="1" dirty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background subtraction by top-hat filtering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raw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min(raw, r=15)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max(min(raw), r=15)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>
                <a:solidFill>
                  <a:prstClr val="white"/>
                </a:solidFill>
              </a:rPr>
              <a:t>tophat</a:t>
            </a:r>
            <a:r>
              <a:rPr lang="en-US" sz="1400" dirty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>
                <a:solidFill>
                  <a:prstClr val="white"/>
                </a:solidFill>
              </a:rPr>
              <a:t>raw-max(min(</a:t>
            </a:r>
            <a:r>
              <a:rPr lang="en-US" sz="1400" dirty="0" err="1">
                <a:solidFill>
                  <a:prstClr val="white"/>
                </a:solidFill>
              </a:rPr>
              <a:t>raw,r</a:t>
            </a:r>
            <a:r>
              <a:rPr lang="en-US" sz="1400" dirty="0">
                <a:solidFill>
                  <a:prstClr val="white"/>
                </a:solidFill>
              </a:rPr>
              <a:t>=15)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/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Manual background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/>
              <a:t>Carefully select background ROI (increase brightness to see “dirt” and dim cells)</a:t>
            </a:r>
          </a:p>
          <a:p>
            <a:r>
              <a:rPr lang="en-US" sz="1800" dirty="0"/>
              <a:t>Measure median intensity</a:t>
            </a:r>
          </a:p>
          <a:p>
            <a:r>
              <a:rPr lang="en-US" sz="1800" dirty="0"/>
              <a:t>The resulting image should support negative numbers</a:t>
            </a:r>
          </a:p>
          <a:p>
            <a:pPr lvl="1"/>
            <a:r>
              <a:rPr lang="en-US" sz="1600" dirty="0"/>
              <a:t>Fiji: </a:t>
            </a:r>
            <a:r>
              <a:rPr lang="en-US" sz="1600" b="1" i="1" dirty="0"/>
              <a:t>Image..Type..32-bit; </a:t>
            </a:r>
            <a:r>
              <a:rPr lang="en-US" sz="1600" b="1" i="1" dirty="0" err="1"/>
              <a:t>Process..Math..Subtract</a:t>
            </a:r>
            <a:endParaRPr lang="en-US" sz="1600" b="1" i="1" dirty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Measure intensity outside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Object detection (segmentation)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Background subtraction for small isolated structures: </a:t>
            </a:r>
            <a:br>
              <a:rPr lang="en-US" sz="3200" dirty="0"/>
            </a:br>
            <a:r>
              <a:rPr lang="en-US" sz="3200" dirty="0"/>
              <a:t>Top-hat filtering</a:t>
            </a:r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Quantitative intensity measurements </a:t>
            </a:r>
            <a:br>
              <a:rPr lang="en-US" dirty="0"/>
            </a:br>
            <a:r>
              <a:rPr lang="en-US" dirty="0"/>
              <a:t>are not possible with saturation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Signs of saturation: </a:t>
            </a:r>
          </a:p>
          <a:p>
            <a:r>
              <a:rPr lang="en-US" sz="2000" dirty="0"/>
              <a:t>Areas with exactly same high intensity (line-profile)</a:t>
            </a:r>
          </a:p>
          <a:p>
            <a:r>
              <a:rPr lang="en-US" sz="2000" dirty="0"/>
              <a:t>Intensity values at the end of bit depths: </a:t>
            </a:r>
            <a:br>
              <a:rPr lang="en-US" sz="2000" dirty="0"/>
            </a:br>
            <a:r>
              <a:rPr lang="en-US" sz="2000" dirty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intensity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/>
              </a:rPr>
              <a:t>Only meaningful in comparison =&gt; you need controls (measured with same settings in same microscopy session)</a:t>
            </a:r>
          </a:p>
          <a:p>
            <a:r>
              <a:rPr lang="en-US" dirty="0">
                <a:sym typeface="Wingdings"/>
              </a:rPr>
              <a:t>Saturated pixels cannot be quantified</a:t>
            </a:r>
          </a:p>
          <a:p>
            <a:r>
              <a:rPr lang="en-US" dirty="0">
                <a:sym typeface="Wingdings"/>
              </a:rPr>
              <a:t>You need to properly subtract the image background</a:t>
            </a:r>
          </a:p>
          <a:p>
            <a:r>
              <a:rPr lang="en-US" dirty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>
                <a:sym typeface="Wingdings"/>
              </a:rPr>
              <a:t>widefield</a:t>
            </a:r>
            <a:r>
              <a:rPr lang="en-US" dirty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/>
              <a:t>What to measure, exactly?</a:t>
            </a:r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“Actin ruffling” in </a:t>
            </a:r>
            <a:r>
              <a:rPr lang="en-US" sz="3200" dirty="0" err="1"/>
              <a:t>siRNA</a:t>
            </a:r>
            <a:r>
              <a:rPr lang="en-US" sz="3200" dirty="0"/>
              <a:t> knockdown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number of ruffle pixels per image </a:t>
            </a:r>
          </a:p>
          <a:p>
            <a:r>
              <a:rPr lang="en-US" dirty="0"/>
              <a:t>number of ruffle pixels per cell</a:t>
            </a:r>
          </a:p>
          <a:p>
            <a:r>
              <a:rPr lang="en-US" dirty="0"/>
              <a:t>ruffles pixels per cell / cell area</a:t>
            </a:r>
          </a:p>
          <a:p>
            <a:r>
              <a:rPr lang="en-US" dirty="0"/>
              <a:t>integrated intensity in ruffle area</a:t>
            </a:r>
          </a:p>
          <a:p>
            <a:r>
              <a:rPr lang="en-US" dirty="0"/>
              <a:t>integrated intensity in ruffle area /  integrated intensity in whole cell</a:t>
            </a:r>
          </a:p>
          <a:p>
            <a:r>
              <a:rPr lang="en-US" dirty="0"/>
              <a:t>mean intensity in ruffle area</a:t>
            </a:r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Mouse Embryonic Fibroblasts </a:t>
            </a:r>
          </a:p>
          <a:p>
            <a:r>
              <a:rPr lang="en-US" sz="1400" dirty="0"/>
              <a:t>stimulated with PDGF 20 </a:t>
            </a:r>
            <a:r>
              <a:rPr lang="en-US" sz="1400" dirty="0" err="1"/>
              <a:t>ng</a:t>
            </a:r>
            <a:r>
              <a:rPr lang="en-US" sz="1400" dirty="0"/>
              <a:t>/ml for 10 min</a:t>
            </a:r>
          </a:p>
          <a:p>
            <a:r>
              <a:rPr lang="en-US" sz="1400" dirty="0"/>
              <a:t>Salvatore </a:t>
            </a:r>
            <a:r>
              <a:rPr lang="en-US" sz="1400" dirty="0" err="1"/>
              <a:t>Corallino</a:t>
            </a:r>
            <a:r>
              <a:rPr lang="en-US" sz="1400" dirty="0"/>
              <a:t>, </a:t>
            </a:r>
            <a:r>
              <a:rPr lang="en-US" sz="1400" dirty="0" err="1"/>
              <a:t>IFOM</a:t>
            </a:r>
            <a:r>
              <a:rPr lang="en-US" sz="1400" dirty="0"/>
              <a:t>, Milan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What would you measure?</a:t>
            </a: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of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Gaussian blur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Gaussian blur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 of Gaussian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 of Gaussian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Difference of Gaussian vs. Top-hat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Difference of Gaussian filtering:</a:t>
            </a:r>
          </a:p>
          <a:p>
            <a:pPr lvl="1"/>
            <a:r>
              <a:rPr lang="en-US" dirty="0"/>
              <a:t>Inherently smoothens the image</a:t>
            </a:r>
          </a:p>
          <a:p>
            <a:pPr lvl="1"/>
            <a:r>
              <a:rPr lang="en-US" dirty="0"/>
              <a:t>Enhances spots but also edges</a:t>
            </a:r>
          </a:p>
          <a:p>
            <a:r>
              <a:rPr lang="en-US" dirty="0"/>
              <a:t>Top-hat filtering:</a:t>
            </a:r>
          </a:p>
          <a:p>
            <a:pPr lvl="1"/>
            <a:r>
              <a:rPr lang="en-US" dirty="0"/>
              <a:t>Sensitive to noise</a:t>
            </a:r>
          </a:p>
          <a:p>
            <a:pPr lvl="1"/>
            <a:r>
              <a:rPr lang="en-US" dirty="0"/>
              <a:t>Does not enhance edges</a:t>
            </a:r>
          </a:p>
          <a:p>
            <a:r>
              <a:rPr lang="en-US" dirty="0"/>
              <a:t>Filter X:</a:t>
            </a:r>
          </a:p>
          <a:p>
            <a:pPr lvl="1"/>
            <a:r>
              <a:rPr lang="en-US" dirty="0"/>
              <a:t>…..</a:t>
            </a:r>
          </a:p>
          <a:p>
            <a:r>
              <a:rPr lang="en-US" dirty="0"/>
              <a:t>Filter Y:	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>
                <a:solidFill>
                  <a:srgbClr val="92D050"/>
                </a:solidFill>
              </a:rPr>
              <a:t>binarize</a:t>
            </a:r>
            <a:r>
              <a:rPr lang="en-US" sz="2800" dirty="0">
                <a:solidFill>
                  <a:srgbClr val="92D050"/>
                </a:solidFill>
              </a:rPr>
              <a:t>”)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3. Object filtering, based on location and shape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Fiji: </a:t>
            </a:r>
            <a:r>
              <a:rPr lang="en-US" dirty="0" err="1"/>
              <a:t>Image..Adjust..Threshold</a:t>
            </a:r>
            <a:r>
              <a:rPr lang="en-US" dirty="0"/>
              <a:t>; </a:t>
            </a:r>
            <a:r>
              <a:rPr lang="en-US" dirty="0" err="1"/>
              <a:t>Analyze..Analyze</a:t>
            </a:r>
            <a:r>
              <a:rPr lang="en-US" dirty="0"/>
              <a:t> Particles</a:t>
            </a:r>
          </a:p>
          <a:p>
            <a:r>
              <a:rPr lang="en-US" dirty="0" err="1"/>
              <a:t>CellProfiler</a:t>
            </a:r>
            <a:r>
              <a:rPr lang="en-US" dirty="0"/>
              <a:t>: </a:t>
            </a:r>
            <a:r>
              <a:rPr lang="en-US" dirty="0" err="1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Various automated methods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</a:rPr>
                <a:t>Threshold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/>
              <a:t>Statistical Analysis..…</a:t>
            </a:r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many images do I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Mean</a:t>
            </a:r>
          </a:p>
          <a:p>
            <a:pPr lvl="1"/>
            <a:r>
              <a:rPr lang="en-US" sz="3100" dirty="0">
                <a:solidFill>
                  <a:prstClr val="black"/>
                </a:solidFill>
              </a:rPr>
              <a:t>Property of your assay and the biology</a:t>
            </a:r>
          </a:p>
          <a:p>
            <a:pPr lvl="1"/>
            <a:r>
              <a:rPr lang="en-US" sz="3100" dirty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/>
          </a:p>
          <a:p>
            <a:r>
              <a:rPr lang="en-US" dirty="0"/>
              <a:t>Standard deviation (SD)</a:t>
            </a:r>
          </a:p>
          <a:p>
            <a:pPr lvl="1"/>
            <a:r>
              <a:rPr lang="en-US" dirty="0"/>
              <a:t>Property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standard deviation is more precise (put the error formula)</a:t>
            </a:r>
            <a:endParaRPr lang="en-US" dirty="0"/>
          </a:p>
          <a:p>
            <a:r>
              <a:rPr lang="en-US" dirty="0"/>
              <a:t>Standard error of the mean (SEM)</a:t>
            </a:r>
          </a:p>
          <a:p>
            <a:pPr lvl="1"/>
            <a:r>
              <a:rPr lang="en-US" dirty="0"/>
              <a:t>SD/(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NumberOfExperiments</a:t>
            </a:r>
            <a:r>
              <a:rPr lang="en-US" dirty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the SEM decreases &lt;=&gt; you know more precisely what the mean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transform</a:t>
            </a:r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distance-transform region growing (watershed)</a:t>
            </a:r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intensity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issues: inhomogeneous background (such as cellular cytoplasm)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ImageJ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 Image..Adjust..Auto Local Threshold</a:t>
            </a:r>
          </a:p>
          <a:p>
            <a:r>
              <a:rPr lang="en-US" dirty="0" err="1"/>
              <a:t>CellProfiler</a:t>
            </a:r>
            <a:r>
              <a:rPr lang="en-US" dirty="0"/>
              <a:t>: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try with </a:t>
            </a:r>
            <a:r>
              <a:rPr lang="en-US" b="1" i="1" dirty="0" err="1"/>
              <a:t>cellprofiler</a:t>
            </a:r>
            <a:r>
              <a:rPr lang="en-US" b="1" i="1" dirty="0"/>
              <a:t> (latest version on my </a:t>
            </a:r>
            <a:r>
              <a:rPr lang="en-US" b="1" i="1" dirty="0" err="1"/>
              <a:t>mac</a:t>
            </a:r>
            <a:r>
              <a:rPr lang="en-US" b="1" i="1" dirty="0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by top-hat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Enhancement of locally bright structures </a:t>
            </a:r>
            <a:br>
              <a:rPr lang="en-US" sz="3200" dirty="0"/>
            </a:br>
            <a:r>
              <a:rPr lang="en-US" sz="3200" dirty="0"/>
              <a:t>by top-hat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region growing (watershed)</a:t>
            </a:r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of intensity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Signal to Noise (S/N)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Signal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Noise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Background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Signal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BG Noise</a:t>
            </a: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widefield</a:t>
            </a:r>
            <a:r>
              <a:rPr lang="en-US" sz="2800" dirty="0"/>
              <a:t> microscopy is the best method to measure total protein levels in tissue culture cells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Scatter </a:t>
            </a:r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Sample preparation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Microscopy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 density too high or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Image Analysis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Statistics</a:t>
            </a:r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significant difference 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 density “gradients”</a:t>
            </a:r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Watershed on image gradient</a:t>
            </a:r>
            <a:br>
              <a:rPr lang="en-US" dirty="0"/>
            </a:br>
            <a:r>
              <a:rPr lang="en-US" dirty="0"/>
              <a:t>(maybe try for membrane staining…)</a:t>
            </a:r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/>
              <a:t>Detailed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Image analysis software</a:t>
            </a:r>
          </a:p>
          <a:p>
            <a:r>
              <a:rPr lang="en-US" dirty="0"/>
              <a:t>Data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Object detection</a:t>
            </a:r>
          </a:p>
          <a:p>
            <a:pPr lvl="1"/>
            <a:r>
              <a:rPr lang="en-US" dirty="0"/>
              <a:t>Intensity threshold</a:t>
            </a:r>
          </a:p>
          <a:p>
            <a:pPr lvl="1"/>
            <a:r>
              <a:rPr lang="en-US" dirty="0"/>
              <a:t>Image filtering to enhance objects of interest</a:t>
            </a:r>
          </a:p>
          <a:p>
            <a:pPr lvl="2"/>
            <a:r>
              <a:rPr lang="en-US" dirty="0"/>
              <a:t>Top-hat filter</a:t>
            </a:r>
          </a:p>
          <a:p>
            <a:pPr lvl="2"/>
            <a:r>
              <a:rPr lang="en-US" dirty="0"/>
              <a:t>Difference of Gaussian filter</a:t>
            </a:r>
          </a:p>
          <a:p>
            <a:pPr lvl="2"/>
            <a:r>
              <a:rPr lang="en-US" dirty="0"/>
              <a:t>Supervised pixel classification</a:t>
            </a:r>
          </a:p>
          <a:p>
            <a:r>
              <a:rPr lang="en-US" dirty="0"/>
              <a:t>Object splitting</a:t>
            </a:r>
          </a:p>
          <a:p>
            <a:r>
              <a:rPr lang="en-US" dirty="0"/>
              <a:t>Object dilation (region growing)</a:t>
            </a:r>
          </a:p>
          <a:p>
            <a:pPr lvl="1"/>
            <a:r>
              <a:rPr lang="en-US" dirty="0"/>
              <a:t>Distance based</a:t>
            </a:r>
          </a:p>
          <a:p>
            <a:pPr lvl="1"/>
            <a:r>
              <a:rPr lang="en-US" dirty="0"/>
              <a:t>Watershed</a:t>
            </a:r>
          </a:p>
          <a:p>
            <a:r>
              <a:rPr lang="en-US" dirty="0"/>
              <a:t>Object measurements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Quantitative intensity measurements</a:t>
            </a:r>
          </a:p>
          <a:p>
            <a:pPr lvl="1"/>
            <a:r>
              <a:rPr lang="en-US" dirty="0"/>
              <a:t>Interpretation depending on microscopy method</a:t>
            </a:r>
          </a:p>
          <a:p>
            <a:pPr lvl="1"/>
            <a:r>
              <a:rPr lang="en-US" dirty="0"/>
              <a:t>Background subtraction</a:t>
            </a:r>
          </a:p>
          <a:p>
            <a:r>
              <a:rPr lang="en-US" dirty="0"/>
              <a:t>Automated quality control (filtering)</a:t>
            </a:r>
          </a:p>
          <a:p>
            <a:pPr lvl="1"/>
            <a:r>
              <a:rPr lang="en-US" dirty="0"/>
              <a:t>Object-based</a:t>
            </a:r>
          </a:p>
          <a:p>
            <a:pPr lvl="1"/>
            <a:r>
              <a:rPr lang="en-US" dirty="0"/>
              <a:t>Image-based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Intensity threshold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12410</TotalTime>
  <Words>2379</Words>
  <Application>Microsoft Macintosh PowerPoint</Application>
  <PresentationFormat>On-screen Show (4:3)</PresentationFormat>
  <Paragraphs>490</Paragraphs>
  <Slides>85</Slides>
  <Notes>4</Notes>
  <HiddenSlides>14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Arial</vt:lpstr>
      <vt:lpstr>Calibri</vt:lpstr>
      <vt:lpstr>Courier</vt:lpstr>
      <vt:lpstr>Courier New</vt:lpstr>
      <vt:lpstr>Wingdings</vt:lpstr>
      <vt:lpstr>Office Theme</vt:lpstr>
      <vt:lpstr>1_Office Theme</vt:lpstr>
      <vt:lpstr>4_Office Theme</vt:lpstr>
      <vt:lpstr>2_Office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Mean vs. Sum Intensities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The interpretation of  intensity measurements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Quality Control (QC)</vt:lpstr>
      <vt:lpstr>Automated Image QC</vt:lpstr>
      <vt:lpstr>Data organisation</vt:lpstr>
      <vt:lpstr>Computer readable naming schemes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</vt:vector>
  </TitlesOfParts>
  <Company>EMBL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Microsoft Office User</cp:lastModifiedBy>
  <cp:revision>802</cp:revision>
  <dcterms:created xsi:type="dcterms:W3CDTF">2014-03-25T10:43:33Z</dcterms:created>
  <dcterms:modified xsi:type="dcterms:W3CDTF">2018-11-07T09:07:21Z</dcterms:modified>
</cp:coreProperties>
</file>